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31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1" r:id="rId46"/>
    <p:sldId id="302" r:id="rId47"/>
    <p:sldId id="303" r:id="rId48"/>
    <p:sldId id="305" r:id="rId49"/>
    <p:sldId id="306" r:id="rId50"/>
    <p:sldId id="307" r:id="rId51"/>
    <p:sldId id="308" r:id="rId52"/>
    <p:sldId id="309" r:id="rId5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392" y="-96"/>
      </p:cViewPr>
      <p:guideLst>
        <p:guide orient="horz" pos="3239"/>
        <p:guide pos="575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slide" Target="slides/slide37.xml"  /><Relationship Id="rId39" Type="http://schemas.openxmlformats.org/officeDocument/2006/relationships/slide" Target="slides/slide38.xml"  /><Relationship Id="rId4" Type="http://schemas.openxmlformats.org/officeDocument/2006/relationships/slide" Target="slides/slide3.xml"  /><Relationship Id="rId40" Type="http://schemas.openxmlformats.org/officeDocument/2006/relationships/slide" Target="slides/slide39.xml"  /><Relationship Id="rId41" Type="http://schemas.openxmlformats.org/officeDocument/2006/relationships/slide" Target="slides/slide40.xml"  /><Relationship Id="rId42" Type="http://schemas.openxmlformats.org/officeDocument/2006/relationships/slide" Target="slides/slide41.xml"  /><Relationship Id="rId43" Type="http://schemas.openxmlformats.org/officeDocument/2006/relationships/slide" Target="slides/slide42.xml"  /><Relationship Id="rId44" Type="http://schemas.openxmlformats.org/officeDocument/2006/relationships/slide" Target="slides/slide43.xml"  /><Relationship Id="rId45" Type="http://schemas.openxmlformats.org/officeDocument/2006/relationships/slide" Target="slides/slide44.xml"  /><Relationship Id="rId46" Type="http://schemas.openxmlformats.org/officeDocument/2006/relationships/slide" Target="slides/slide45.xml"  /><Relationship Id="rId47" Type="http://schemas.openxmlformats.org/officeDocument/2006/relationships/slide" Target="slides/slide46.xml"  /><Relationship Id="rId48" Type="http://schemas.openxmlformats.org/officeDocument/2006/relationships/slide" Target="slides/slide47.xml"  /><Relationship Id="rId49" Type="http://schemas.openxmlformats.org/officeDocument/2006/relationships/slide" Target="slides/slide48.xml"  /><Relationship Id="rId5" Type="http://schemas.openxmlformats.org/officeDocument/2006/relationships/slide" Target="slides/slide4.xml"  /><Relationship Id="rId50" Type="http://schemas.openxmlformats.org/officeDocument/2006/relationships/slide" Target="slides/slide49.xml"  /><Relationship Id="rId51" Type="http://schemas.openxmlformats.org/officeDocument/2006/relationships/slide" Target="slides/slide50.xml"  /><Relationship Id="rId52" Type="http://schemas.openxmlformats.org/officeDocument/2006/relationships/slide" Target="slides/slide51.xml"  /><Relationship Id="rId53" Type="http://schemas.openxmlformats.org/officeDocument/2006/relationships/slide" Target="slides/slide52.xml"  /><Relationship Id="rId54" Type="http://schemas.openxmlformats.org/officeDocument/2006/relationships/presProps" Target="presProps.xml"  /><Relationship Id="rId55" Type="http://schemas.openxmlformats.org/officeDocument/2006/relationships/viewProps" Target="viewProps.xml"  /><Relationship Id="rId56" Type="http://schemas.openxmlformats.org/officeDocument/2006/relationships/theme" Target="theme/theme1.xml"  /><Relationship Id="rId57" Type="http://schemas.openxmlformats.org/officeDocument/2006/relationships/tableStyles" Target="tableStyles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2" Type="http://schemas.openxmlformats.org/officeDocument/2006/relationships/theme" Target="../theme/theme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12" Type="http://schemas.openxmlformats.org/officeDocument/2006/relationships/image" Target="../media/image11.png"  /><Relationship Id="rId13" Type="http://schemas.openxmlformats.org/officeDocument/2006/relationships/image" Target="../media/image12.png"  /><Relationship Id="rId14" Type="http://schemas.openxmlformats.org/officeDocument/2006/relationships/image" Target="../media/image13.png"  /><Relationship Id="rId15" Type="http://schemas.openxmlformats.org/officeDocument/2006/relationships/image" Target="../media/image14.png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30.png"  /><Relationship Id="rId11" Type="http://schemas.openxmlformats.org/officeDocument/2006/relationships/image" Target="../media/image231.png"  /><Relationship Id="rId12" Type="http://schemas.openxmlformats.org/officeDocument/2006/relationships/image" Target="../media/image232.png"  /><Relationship Id="rId13" Type="http://schemas.openxmlformats.org/officeDocument/2006/relationships/image" Target="../media/image233.png"  /><Relationship Id="rId14" Type="http://schemas.openxmlformats.org/officeDocument/2006/relationships/image" Target="../media/image234.png"  /><Relationship Id="rId15" Type="http://schemas.openxmlformats.org/officeDocument/2006/relationships/image" Target="../media/image235.png"  /><Relationship Id="rId16" Type="http://schemas.openxmlformats.org/officeDocument/2006/relationships/image" Target="../media/image236.png"  /><Relationship Id="rId17" Type="http://schemas.openxmlformats.org/officeDocument/2006/relationships/image" Target="../media/image237.png"  /><Relationship Id="rId18" Type="http://schemas.openxmlformats.org/officeDocument/2006/relationships/image" Target="../media/image238.png"  /><Relationship Id="rId19" Type="http://schemas.openxmlformats.org/officeDocument/2006/relationships/image" Target="../media/image239.png"  /><Relationship Id="rId2" Type="http://schemas.openxmlformats.org/officeDocument/2006/relationships/image" Target="../media/image222.png"  /><Relationship Id="rId20" Type="http://schemas.openxmlformats.org/officeDocument/2006/relationships/image" Target="../media/image240.png"  /><Relationship Id="rId21" Type="http://schemas.openxmlformats.org/officeDocument/2006/relationships/image" Target="../media/image241.png"  /><Relationship Id="rId22" Type="http://schemas.openxmlformats.org/officeDocument/2006/relationships/image" Target="../media/image242.png"  /><Relationship Id="rId23" Type="http://schemas.openxmlformats.org/officeDocument/2006/relationships/image" Target="../media/image243.png"  /><Relationship Id="rId24" Type="http://schemas.openxmlformats.org/officeDocument/2006/relationships/image" Target="../media/image244.png"  /><Relationship Id="rId25" Type="http://schemas.openxmlformats.org/officeDocument/2006/relationships/image" Target="../media/image245.png"  /><Relationship Id="rId26" Type="http://schemas.openxmlformats.org/officeDocument/2006/relationships/image" Target="../media/image246.png"  /><Relationship Id="rId27" Type="http://schemas.openxmlformats.org/officeDocument/2006/relationships/image" Target="../media/image247.png"  /><Relationship Id="rId28" Type="http://schemas.openxmlformats.org/officeDocument/2006/relationships/image" Target="../media/image248.png"  /><Relationship Id="rId29" Type="http://schemas.openxmlformats.org/officeDocument/2006/relationships/image" Target="../media/image249.png"  /><Relationship Id="rId3" Type="http://schemas.openxmlformats.org/officeDocument/2006/relationships/image" Target="../media/image223.png"  /><Relationship Id="rId30" Type="http://schemas.openxmlformats.org/officeDocument/2006/relationships/image" Target="../media/image250.png"  /><Relationship Id="rId31" Type="http://schemas.openxmlformats.org/officeDocument/2006/relationships/image" Target="../media/image251.png"  /><Relationship Id="rId32" Type="http://schemas.openxmlformats.org/officeDocument/2006/relationships/image" Target="../media/image252.png"  /><Relationship Id="rId33" Type="http://schemas.openxmlformats.org/officeDocument/2006/relationships/image" Target="../media/image253.png"  /><Relationship Id="rId34" Type="http://schemas.openxmlformats.org/officeDocument/2006/relationships/image" Target="../media/image254.png"  /><Relationship Id="rId35" Type="http://schemas.openxmlformats.org/officeDocument/2006/relationships/image" Target="../media/image255.png"  /><Relationship Id="rId36" Type="http://schemas.openxmlformats.org/officeDocument/2006/relationships/image" Target="../media/image256.png"  /><Relationship Id="rId37" Type="http://schemas.openxmlformats.org/officeDocument/2006/relationships/image" Target="../media/image257.png"  /><Relationship Id="rId38" Type="http://schemas.openxmlformats.org/officeDocument/2006/relationships/image" Target="../media/image258.png"  /><Relationship Id="rId39" Type="http://schemas.openxmlformats.org/officeDocument/2006/relationships/image" Target="../media/image259.png"  /><Relationship Id="rId4" Type="http://schemas.openxmlformats.org/officeDocument/2006/relationships/image" Target="../media/image224.png"  /><Relationship Id="rId40" Type="http://schemas.openxmlformats.org/officeDocument/2006/relationships/image" Target="../media/image260.png"  /><Relationship Id="rId41" Type="http://schemas.openxmlformats.org/officeDocument/2006/relationships/image" Target="../media/image261.png"  /><Relationship Id="rId42" Type="http://schemas.openxmlformats.org/officeDocument/2006/relationships/image" Target="../media/image262.png"  /><Relationship Id="rId43" Type="http://schemas.openxmlformats.org/officeDocument/2006/relationships/image" Target="../media/image263.png"  /><Relationship Id="rId44" Type="http://schemas.openxmlformats.org/officeDocument/2006/relationships/image" Target="../media/image264.png"  /><Relationship Id="rId45" Type="http://schemas.openxmlformats.org/officeDocument/2006/relationships/image" Target="../media/image265.png"  /><Relationship Id="rId46" Type="http://schemas.openxmlformats.org/officeDocument/2006/relationships/image" Target="../media/image266.png"  /><Relationship Id="rId47" Type="http://schemas.openxmlformats.org/officeDocument/2006/relationships/image" Target="../media/image267.png"  /><Relationship Id="rId48" Type="http://schemas.openxmlformats.org/officeDocument/2006/relationships/image" Target="../media/image268.png"  /><Relationship Id="rId49" Type="http://schemas.openxmlformats.org/officeDocument/2006/relationships/image" Target="../media/image269.png"  /><Relationship Id="rId5" Type="http://schemas.openxmlformats.org/officeDocument/2006/relationships/image" Target="../media/image225.png"  /><Relationship Id="rId50" Type="http://schemas.openxmlformats.org/officeDocument/2006/relationships/image" Target="../media/image270.png"  /><Relationship Id="rId51" Type="http://schemas.openxmlformats.org/officeDocument/2006/relationships/image" Target="../media/image271.png"  /><Relationship Id="rId52" Type="http://schemas.openxmlformats.org/officeDocument/2006/relationships/image" Target="../media/image272.png"  /><Relationship Id="rId53" Type="http://schemas.openxmlformats.org/officeDocument/2006/relationships/image" Target="../media/image273.png"  /><Relationship Id="rId54" Type="http://schemas.openxmlformats.org/officeDocument/2006/relationships/image" Target="../media/image274.png"  /><Relationship Id="rId55" Type="http://schemas.openxmlformats.org/officeDocument/2006/relationships/image" Target="../media/image275.png"  /><Relationship Id="rId56" Type="http://schemas.openxmlformats.org/officeDocument/2006/relationships/image" Target="../media/image276.png"  /><Relationship Id="rId57" Type="http://schemas.openxmlformats.org/officeDocument/2006/relationships/image" Target="../media/image277.png"  /><Relationship Id="rId58" Type="http://schemas.openxmlformats.org/officeDocument/2006/relationships/image" Target="../media/image278.png"  /><Relationship Id="rId59" Type="http://schemas.openxmlformats.org/officeDocument/2006/relationships/image" Target="../media/image279.png"  /><Relationship Id="rId6" Type="http://schemas.openxmlformats.org/officeDocument/2006/relationships/image" Target="../media/image226.png"  /><Relationship Id="rId60" Type="http://schemas.openxmlformats.org/officeDocument/2006/relationships/image" Target="../media/image280.png"  /><Relationship Id="rId61" Type="http://schemas.openxmlformats.org/officeDocument/2006/relationships/image" Target="../media/image281.png"  /><Relationship Id="rId62" Type="http://schemas.openxmlformats.org/officeDocument/2006/relationships/image" Target="../media/image282.png"  /><Relationship Id="rId63" Type="http://schemas.openxmlformats.org/officeDocument/2006/relationships/image" Target="../media/image283.png"  /><Relationship Id="rId64" Type="http://schemas.openxmlformats.org/officeDocument/2006/relationships/image" Target="../media/image284.png"  /><Relationship Id="rId65" Type="http://schemas.openxmlformats.org/officeDocument/2006/relationships/image" Target="../media/image285.png"  /><Relationship Id="rId66" Type="http://schemas.openxmlformats.org/officeDocument/2006/relationships/image" Target="../media/image286.png"  /><Relationship Id="rId67" Type="http://schemas.openxmlformats.org/officeDocument/2006/relationships/image" Target="../media/image287.png"  /><Relationship Id="rId7" Type="http://schemas.openxmlformats.org/officeDocument/2006/relationships/image" Target="../media/image227.png"  /><Relationship Id="rId8" Type="http://schemas.openxmlformats.org/officeDocument/2006/relationships/image" Target="../media/image228.png"  /><Relationship Id="rId9" Type="http://schemas.openxmlformats.org/officeDocument/2006/relationships/image" Target="../media/image22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96.png"  /><Relationship Id="rId11" Type="http://schemas.openxmlformats.org/officeDocument/2006/relationships/image" Target="../media/image297.png"  /><Relationship Id="rId12" Type="http://schemas.openxmlformats.org/officeDocument/2006/relationships/image" Target="../media/image298.png"  /><Relationship Id="rId13" Type="http://schemas.openxmlformats.org/officeDocument/2006/relationships/image" Target="../media/image299.png"  /><Relationship Id="rId14" Type="http://schemas.openxmlformats.org/officeDocument/2006/relationships/image" Target="../media/image300.png"  /><Relationship Id="rId15" Type="http://schemas.openxmlformats.org/officeDocument/2006/relationships/image" Target="../media/image301.png"  /><Relationship Id="rId16" Type="http://schemas.openxmlformats.org/officeDocument/2006/relationships/image" Target="../media/image302.png"  /><Relationship Id="rId17" Type="http://schemas.openxmlformats.org/officeDocument/2006/relationships/image" Target="../media/image303.png"  /><Relationship Id="rId18" Type="http://schemas.openxmlformats.org/officeDocument/2006/relationships/image" Target="../media/image304.png"  /><Relationship Id="rId19" Type="http://schemas.openxmlformats.org/officeDocument/2006/relationships/image" Target="../media/image305.png"  /><Relationship Id="rId2" Type="http://schemas.openxmlformats.org/officeDocument/2006/relationships/image" Target="../media/image288.png"  /><Relationship Id="rId20" Type="http://schemas.openxmlformats.org/officeDocument/2006/relationships/image" Target="../media/image306.png"  /><Relationship Id="rId21" Type="http://schemas.openxmlformats.org/officeDocument/2006/relationships/image" Target="../media/image307.png"  /><Relationship Id="rId22" Type="http://schemas.openxmlformats.org/officeDocument/2006/relationships/image" Target="../media/image308.png"  /><Relationship Id="rId23" Type="http://schemas.openxmlformats.org/officeDocument/2006/relationships/image" Target="../media/image309.png"  /><Relationship Id="rId24" Type="http://schemas.openxmlformats.org/officeDocument/2006/relationships/image" Target="../media/image310.png"  /><Relationship Id="rId25" Type="http://schemas.openxmlformats.org/officeDocument/2006/relationships/image" Target="../media/image311.png"  /><Relationship Id="rId26" Type="http://schemas.openxmlformats.org/officeDocument/2006/relationships/image" Target="../media/image312.png"  /><Relationship Id="rId27" Type="http://schemas.openxmlformats.org/officeDocument/2006/relationships/image" Target="../media/image313.png"  /><Relationship Id="rId28" Type="http://schemas.openxmlformats.org/officeDocument/2006/relationships/image" Target="../media/image314.png"  /><Relationship Id="rId3" Type="http://schemas.openxmlformats.org/officeDocument/2006/relationships/image" Target="../media/image289.png"  /><Relationship Id="rId4" Type="http://schemas.openxmlformats.org/officeDocument/2006/relationships/image" Target="../media/image290.png"  /><Relationship Id="rId5" Type="http://schemas.openxmlformats.org/officeDocument/2006/relationships/image" Target="../media/image291.png"  /><Relationship Id="rId6" Type="http://schemas.openxmlformats.org/officeDocument/2006/relationships/image" Target="../media/image292.png"  /><Relationship Id="rId7" Type="http://schemas.openxmlformats.org/officeDocument/2006/relationships/image" Target="../media/image293.png"  /><Relationship Id="rId8" Type="http://schemas.openxmlformats.org/officeDocument/2006/relationships/image" Target="../media/image294.png"  /><Relationship Id="rId9" Type="http://schemas.openxmlformats.org/officeDocument/2006/relationships/image" Target="../media/image29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23.png"  /><Relationship Id="rId11" Type="http://schemas.openxmlformats.org/officeDocument/2006/relationships/image" Target="../media/image324.png"  /><Relationship Id="rId12" Type="http://schemas.openxmlformats.org/officeDocument/2006/relationships/image" Target="../media/image325.png"  /><Relationship Id="rId13" Type="http://schemas.openxmlformats.org/officeDocument/2006/relationships/image" Target="../media/image326.png"  /><Relationship Id="rId14" Type="http://schemas.openxmlformats.org/officeDocument/2006/relationships/image" Target="../media/image327.png"  /><Relationship Id="rId15" Type="http://schemas.openxmlformats.org/officeDocument/2006/relationships/image" Target="../media/image328.png"  /><Relationship Id="rId16" Type="http://schemas.openxmlformats.org/officeDocument/2006/relationships/image" Target="../media/image329.png"  /><Relationship Id="rId17" Type="http://schemas.openxmlformats.org/officeDocument/2006/relationships/image" Target="../media/image330.png"  /><Relationship Id="rId18" Type="http://schemas.openxmlformats.org/officeDocument/2006/relationships/image" Target="../media/image331.png"  /><Relationship Id="rId19" Type="http://schemas.openxmlformats.org/officeDocument/2006/relationships/image" Target="../media/image332.png"  /><Relationship Id="rId2" Type="http://schemas.openxmlformats.org/officeDocument/2006/relationships/image" Target="../media/image315.png"  /><Relationship Id="rId20" Type="http://schemas.openxmlformats.org/officeDocument/2006/relationships/image" Target="../media/image333.png"  /><Relationship Id="rId21" Type="http://schemas.openxmlformats.org/officeDocument/2006/relationships/image" Target="../media/image334.png"  /><Relationship Id="rId22" Type="http://schemas.openxmlformats.org/officeDocument/2006/relationships/image" Target="../media/image335.png"  /><Relationship Id="rId23" Type="http://schemas.openxmlformats.org/officeDocument/2006/relationships/image" Target="../media/image336.png"  /><Relationship Id="rId24" Type="http://schemas.openxmlformats.org/officeDocument/2006/relationships/image" Target="../media/image337.png"  /><Relationship Id="rId3" Type="http://schemas.openxmlformats.org/officeDocument/2006/relationships/image" Target="../media/image316.png"  /><Relationship Id="rId4" Type="http://schemas.openxmlformats.org/officeDocument/2006/relationships/image" Target="../media/image317.png"  /><Relationship Id="rId5" Type="http://schemas.openxmlformats.org/officeDocument/2006/relationships/image" Target="../media/image318.png"  /><Relationship Id="rId6" Type="http://schemas.openxmlformats.org/officeDocument/2006/relationships/image" Target="../media/image319.png"  /><Relationship Id="rId7" Type="http://schemas.openxmlformats.org/officeDocument/2006/relationships/image" Target="../media/image320.png"  /><Relationship Id="rId8" Type="http://schemas.openxmlformats.org/officeDocument/2006/relationships/image" Target="../media/image321.png"  /><Relationship Id="rId9" Type="http://schemas.openxmlformats.org/officeDocument/2006/relationships/image" Target="../media/image32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38.png"  /><Relationship Id="rId3" Type="http://schemas.openxmlformats.org/officeDocument/2006/relationships/image" Target="../media/image339.png"  /><Relationship Id="rId4" Type="http://schemas.openxmlformats.org/officeDocument/2006/relationships/image" Target="../media/image340.png"  /><Relationship Id="rId5" Type="http://schemas.openxmlformats.org/officeDocument/2006/relationships/image" Target="../media/image341.png"  /><Relationship Id="rId6" Type="http://schemas.openxmlformats.org/officeDocument/2006/relationships/image" Target="../media/image342.png"  /><Relationship Id="rId7" Type="http://schemas.openxmlformats.org/officeDocument/2006/relationships/image" Target="../media/image343.png"  /><Relationship Id="rId8" Type="http://schemas.openxmlformats.org/officeDocument/2006/relationships/image" Target="../media/image344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45.png"  /><Relationship Id="rId3" Type="http://schemas.openxmlformats.org/officeDocument/2006/relationships/image" Target="../media/image346.png"  /><Relationship Id="rId4" Type="http://schemas.openxmlformats.org/officeDocument/2006/relationships/image" Target="../media/image347.png"  /><Relationship Id="rId5" Type="http://schemas.openxmlformats.org/officeDocument/2006/relationships/image" Target="../media/image348.png"  /><Relationship Id="rId6" Type="http://schemas.openxmlformats.org/officeDocument/2006/relationships/image" Target="../media/image349.png"  /><Relationship Id="rId7" Type="http://schemas.openxmlformats.org/officeDocument/2006/relationships/image" Target="../media/image350.png"  /><Relationship Id="rId8" Type="http://schemas.openxmlformats.org/officeDocument/2006/relationships/image" Target="../media/image35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60.png"  /><Relationship Id="rId2" Type="http://schemas.openxmlformats.org/officeDocument/2006/relationships/image" Target="../media/image352.png"  /><Relationship Id="rId3" Type="http://schemas.openxmlformats.org/officeDocument/2006/relationships/image" Target="../media/image353.png"  /><Relationship Id="rId4" Type="http://schemas.openxmlformats.org/officeDocument/2006/relationships/image" Target="../media/image354.png"  /><Relationship Id="rId5" Type="http://schemas.openxmlformats.org/officeDocument/2006/relationships/image" Target="../media/image355.png"  /><Relationship Id="rId6" Type="http://schemas.openxmlformats.org/officeDocument/2006/relationships/image" Target="../media/image356.png"  /><Relationship Id="rId7" Type="http://schemas.openxmlformats.org/officeDocument/2006/relationships/image" Target="../media/image357.png"  /><Relationship Id="rId8" Type="http://schemas.openxmlformats.org/officeDocument/2006/relationships/image" Target="../media/image358.png"  /><Relationship Id="rId9" Type="http://schemas.openxmlformats.org/officeDocument/2006/relationships/image" Target="../media/image359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69.png"  /><Relationship Id="rId11" Type="http://schemas.openxmlformats.org/officeDocument/2006/relationships/image" Target="../media/image370.png"  /><Relationship Id="rId12" Type="http://schemas.openxmlformats.org/officeDocument/2006/relationships/image" Target="../media/image371.png"  /><Relationship Id="rId13" Type="http://schemas.openxmlformats.org/officeDocument/2006/relationships/image" Target="../media/image372.png"  /><Relationship Id="rId14" Type="http://schemas.openxmlformats.org/officeDocument/2006/relationships/image" Target="../media/image373.png"  /><Relationship Id="rId15" Type="http://schemas.openxmlformats.org/officeDocument/2006/relationships/image" Target="../media/image374.png"  /><Relationship Id="rId2" Type="http://schemas.openxmlformats.org/officeDocument/2006/relationships/image" Target="../media/image361.png"  /><Relationship Id="rId3" Type="http://schemas.openxmlformats.org/officeDocument/2006/relationships/image" Target="../media/image362.png"  /><Relationship Id="rId4" Type="http://schemas.openxmlformats.org/officeDocument/2006/relationships/image" Target="../media/image363.png"  /><Relationship Id="rId5" Type="http://schemas.openxmlformats.org/officeDocument/2006/relationships/image" Target="../media/image364.png"  /><Relationship Id="rId6" Type="http://schemas.openxmlformats.org/officeDocument/2006/relationships/image" Target="../media/image365.png"  /><Relationship Id="rId7" Type="http://schemas.openxmlformats.org/officeDocument/2006/relationships/image" Target="../media/image366.png"  /><Relationship Id="rId8" Type="http://schemas.openxmlformats.org/officeDocument/2006/relationships/image" Target="../media/image367.png"  /><Relationship Id="rId9" Type="http://schemas.openxmlformats.org/officeDocument/2006/relationships/image" Target="../media/image36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83.png"  /><Relationship Id="rId2" Type="http://schemas.openxmlformats.org/officeDocument/2006/relationships/image" Target="../media/image375.png"  /><Relationship Id="rId3" Type="http://schemas.openxmlformats.org/officeDocument/2006/relationships/image" Target="../media/image376.png"  /><Relationship Id="rId4" Type="http://schemas.openxmlformats.org/officeDocument/2006/relationships/image" Target="../media/image377.png"  /><Relationship Id="rId5" Type="http://schemas.openxmlformats.org/officeDocument/2006/relationships/image" Target="../media/image378.png"  /><Relationship Id="rId6" Type="http://schemas.openxmlformats.org/officeDocument/2006/relationships/image" Target="../media/image379.png"  /><Relationship Id="rId7" Type="http://schemas.openxmlformats.org/officeDocument/2006/relationships/image" Target="../media/image380.png"  /><Relationship Id="rId8" Type="http://schemas.openxmlformats.org/officeDocument/2006/relationships/image" Target="../media/image381.png"  /><Relationship Id="rId9" Type="http://schemas.openxmlformats.org/officeDocument/2006/relationships/image" Target="../media/image382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92.png"  /><Relationship Id="rId11" Type="http://schemas.openxmlformats.org/officeDocument/2006/relationships/image" Target="../media/image393.png"  /><Relationship Id="rId12" Type="http://schemas.openxmlformats.org/officeDocument/2006/relationships/image" Target="../media/image394.png"  /><Relationship Id="rId13" Type="http://schemas.openxmlformats.org/officeDocument/2006/relationships/image" Target="../media/image395.png"  /><Relationship Id="rId14" Type="http://schemas.openxmlformats.org/officeDocument/2006/relationships/image" Target="../media/image396.png"  /><Relationship Id="rId2" Type="http://schemas.openxmlformats.org/officeDocument/2006/relationships/image" Target="../media/image384.png"  /><Relationship Id="rId3" Type="http://schemas.openxmlformats.org/officeDocument/2006/relationships/image" Target="../media/image385.png"  /><Relationship Id="rId4" Type="http://schemas.openxmlformats.org/officeDocument/2006/relationships/image" Target="../media/image386.png"  /><Relationship Id="rId5" Type="http://schemas.openxmlformats.org/officeDocument/2006/relationships/image" Target="../media/image387.png"  /><Relationship Id="rId6" Type="http://schemas.openxmlformats.org/officeDocument/2006/relationships/image" Target="../media/image388.png"  /><Relationship Id="rId7" Type="http://schemas.openxmlformats.org/officeDocument/2006/relationships/image" Target="../media/image389.png"  /><Relationship Id="rId8" Type="http://schemas.openxmlformats.org/officeDocument/2006/relationships/image" Target="../media/image390.png"  /><Relationship Id="rId9" Type="http://schemas.openxmlformats.org/officeDocument/2006/relationships/image" Target="../media/image391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05.png"  /><Relationship Id="rId11" Type="http://schemas.openxmlformats.org/officeDocument/2006/relationships/image" Target="../media/image406.png"  /><Relationship Id="rId12" Type="http://schemas.openxmlformats.org/officeDocument/2006/relationships/image" Target="../media/image407.png"  /><Relationship Id="rId2" Type="http://schemas.openxmlformats.org/officeDocument/2006/relationships/image" Target="../media/image397.png"  /><Relationship Id="rId3" Type="http://schemas.openxmlformats.org/officeDocument/2006/relationships/image" Target="../media/image398.png"  /><Relationship Id="rId4" Type="http://schemas.openxmlformats.org/officeDocument/2006/relationships/image" Target="../media/image399.png"  /><Relationship Id="rId5" Type="http://schemas.openxmlformats.org/officeDocument/2006/relationships/image" Target="../media/image400.png"  /><Relationship Id="rId6" Type="http://schemas.openxmlformats.org/officeDocument/2006/relationships/image" Target="../media/image401.png"  /><Relationship Id="rId7" Type="http://schemas.openxmlformats.org/officeDocument/2006/relationships/image" Target="../media/image402.png"  /><Relationship Id="rId8" Type="http://schemas.openxmlformats.org/officeDocument/2006/relationships/image" Target="../media/image403.png"  /><Relationship Id="rId9" Type="http://schemas.openxmlformats.org/officeDocument/2006/relationships/image" Target="../media/image404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3.png"  /><Relationship Id="rId11" Type="http://schemas.openxmlformats.org/officeDocument/2006/relationships/image" Target="../media/image24.png"  /><Relationship Id="rId12" Type="http://schemas.openxmlformats.org/officeDocument/2006/relationships/image" Target="../media/image25.png"  /><Relationship Id="rId13" Type="http://schemas.openxmlformats.org/officeDocument/2006/relationships/image" Target="../media/image26.png"  /><Relationship Id="rId14" Type="http://schemas.openxmlformats.org/officeDocument/2006/relationships/image" Target="../media/image27.png"  /><Relationship Id="rId15" Type="http://schemas.openxmlformats.org/officeDocument/2006/relationships/image" Target="../media/image28.png"  /><Relationship Id="rId16" Type="http://schemas.openxmlformats.org/officeDocument/2006/relationships/image" Target="../media/image29.png"  /><Relationship Id="rId17" Type="http://schemas.openxmlformats.org/officeDocument/2006/relationships/image" Target="../media/image30.png"  /><Relationship Id="rId18" Type="http://schemas.openxmlformats.org/officeDocument/2006/relationships/image" Target="../media/image31.png"  /><Relationship Id="rId19" Type="http://schemas.openxmlformats.org/officeDocument/2006/relationships/image" Target="../media/image32.png"  /><Relationship Id="rId2" Type="http://schemas.openxmlformats.org/officeDocument/2006/relationships/image" Target="../media/image15.png"  /><Relationship Id="rId20" Type="http://schemas.openxmlformats.org/officeDocument/2006/relationships/image" Target="../media/image33.png"  /><Relationship Id="rId21" Type="http://schemas.openxmlformats.org/officeDocument/2006/relationships/image" Target="../media/image34.png"  /><Relationship Id="rId22" Type="http://schemas.openxmlformats.org/officeDocument/2006/relationships/image" Target="../media/image35.png"  /><Relationship Id="rId23" Type="http://schemas.openxmlformats.org/officeDocument/2006/relationships/image" Target="../media/image36.png"  /><Relationship Id="rId24" Type="http://schemas.openxmlformats.org/officeDocument/2006/relationships/image" Target="../media/image37.png"  /><Relationship Id="rId25" Type="http://schemas.openxmlformats.org/officeDocument/2006/relationships/image" Target="../media/image38.png"  /><Relationship Id="rId26" Type="http://schemas.openxmlformats.org/officeDocument/2006/relationships/image" Target="../media/image39.png"  /><Relationship Id="rId27" Type="http://schemas.openxmlformats.org/officeDocument/2006/relationships/image" Target="../media/image40.png"  /><Relationship Id="rId28" Type="http://schemas.openxmlformats.org/officeDocument/2006/relationships/image" Target="../media/image41.png"  /><Relationship Id="rId29" Type="http://schemas.openxmlformats.org/officeDocument/2006/relationships/image" Target="../media/image42.png"  /><Relationship Id="rId3" Type="http://schemas.openxmlformats.org/officeDocument/2006/relationships/image" Target="../media/image16.png"  /><Relationship Id="rId30" Type="http://schemas.openxmlformats.org/officeDocument/2006/relationships/image" Target="../media/image43.png"  /><Relationship Id="rId31" Type="http://schemas.openxmlformats.org/officeDocument/2006/relationships/image" Target="../media/image44.png"  /><Relationship Id="rId32" Type="http://schemas.openxmlformats.org/officeDocument/2006/relationships/image" Target="../media/image45.png"  /><Relationship Id="rId33" Type="http://schemas.openxmlformats.org/officeDocument/2006/relationships/image" Target="../media/image46.png"  /><Relationship Id="rId34" Type="http://schemas.openxmlformats.org/officeDocument/2006/relationships/image" Target="../media/image47.png"  /><Relationship Id="rId35" Type="http://schemas.openxmlformats.org/officeDocument/2006/relationships/image" Target="../media/image48.png"  /><Relationship Id="rId36" Type="http://schemas.openxmlformats.org/officeDocument/2006/relationships/image" Target="../media/image49.png"  /><Relationship Id="rId37" Type="http://schemas.openxmlformats.org/officeDocument/2006/relationships/image" Target="../media/image50.png"  /><Relationship Id="rId38" Type="http://schemas.openxmlformats.org/officeDocument/2006/relationships/image" Target="../media/image51.png"  /><Relationship Id="rId39" Type="http://schemas.openxmlformats.org/officeDocument/2006/relationships/image" Target="../media/image52.png"  /><Relationship Id="rId4" Type="http://schemas.openxmlformats.org/officeDocument/2006/relationships/image" Target="../media/image17.png"  /><Relationship Id="rId40" Type="http://schemas.openxmlformats.org/officeDocument/2006/relationships/image" Target="../media/image53.png"  /><Relationship Id="rId41" Type="http://schemas.openxmlformats.org/officeDocument/2006/relationships/image" Target="../media/image54.png"  /><Relationship Id="rId42" Type="http://schemas.openxmlformats.org/officeDocument/2006/relationships/image" Target="../media/image55.png"  /><Relationship Id="rId43" Type="http://schemas.openxmlformats.org/officeDocument/2006/relationships/image" Target="../media/image56.png"  /><Relationship Id="rId44" Type="http://schemas.openxmlformats.org/officeDocument/2006/relationships/image" Target="../media/image57.png"  /><Relationship Id="rId45" Type="http://schemas.openxmlformats.org/officeDocument/2006/relationships/image" Target="../media/image58.png"  /><Relationship Id="rId46" Type="http://schemas.openxmlformats.org/officeDocument/2006/relationships/image" Target="../media/image59.png"  /><Relationship Id="rId47" Type="http://schemas.openxmlformats.org/officeDocument/2006/relationships/image" Target="../media/image60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20.png"  /><Relationship Id="rId8" Type="http://schemas.openxmlformats.org/officeDocument/2006/relationships/image" Target="../media/image21.png"  /><Relationship Id="rId9" Type="http://schemas.openxmlformats.org/officeDocument/2006/relationships/image" Target="../media/image2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16.png"  /><Relationship Id="rId11" Type="http://schemas.openxmlformats.org/officeDocument/2006/relationships/image" Target="../media/image417.png"  /><Relationship Id="rId12" Type="http://schemas.openxmlformats.org/officeDocument/2006/relationships/image" Target="../media/image418.png"  /><Relationship Id="rId13" Type="http://schemas.openxmlformats.org/officeDocument/2006/relationships/image" Target="../media/image419.png"  /><Relationship Id="rId14" Type="http://schemas.openxmlformats.org/officeDocument/2006/relationships/image" Target="../media/image420.png"  /><Relationship Id="rId2" Type="http://schemas.openxmlformats.org/officeDocument/2006/relationships/image" Target="../media/image408.png"  /><Relationship Id="rId3" Type="http://schemas.openxmlformats.org/officeDocument/2006/relationships/image" Target="../media/image409.png"  /><Relationship Id="rId4" Type="http://schemas.openxmlformats.org/officeDocument/2006/relationships/image" Target="../media/image410.png"  /><Relationship Id="rId5" Type="http://schemas.openxmlformats.org/officeDocument/2006/relationships/image" Target="../media/image411.png"  /><Relationship Id="rId6" Type="http://schemas.openxmlformats.org/officeDocument/2006/relationships/image" Target="../media/image412.png"  /><Relationship Id="rId7" Type="http://schemas.openxmlformats.org/officeDocument/2006/relationships/image" Target="../media/image413.png"  /><Relationship Id="rId8" Type="http://schemas.openxmlformats.org/officeDocument/2006/relationships/image" Target="../media/image414.png"  /><Relationship Id="rId9" Type="http://schemas.openxmlformats.org/officeDocument/2006/relationships/image" Target="../media/image415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29.png"  /><Relationship Id="rId11" Type="http://schemas.openxmlformats.org/officeDocument/2006/relationships/image" Target="../media/image430.png"  /><Relationship Id="rId12" Type="http://schemas.openxmlformats.org/officeDocument/2006/relationships/image" Target="../media/image431.png"  /><Relationship Id="rId2" Type="http://schemas.openxmlformats.org/officeDocument/2006/relationships/image" Target="../media/image421.png"  /><Relationship Id="rId3" Type="http://schemas.openxmlformats.org/officeDocument/2006/relationships/image" Target="../media/image422.png"  /><Relationship Id="rId4" Type="http://schemas.openxmlformats.org/officeDocument/2006/relationships/image" Target="../media/image423.png"  /><Relationship Id="rId5" Type="http://schemas.openxmlformats.org/officeDocument/2006/relationships/image" Target="../media/image424.png"  /><Relationship Id="rId6" Type="http://schemas.openxmlformats.org/officeDocument/2006/relationships/image" Target="../media/image425.png"  /><Relationship Id="rId7" Type="http://schemas.openxmlformats.org/officeDocument/2006/relationships/image" Target="../media/image426.png"  /><Relationship Id="rId8" Type="http://schemas.openxmlformats.org/officeDocument/2006/relationships/image" Target="../media/image427.png"  /><Relationship Id="rId9" Type="http://schemas.openxmlformats.org/officeDocument/2006/relationships/image" Target="../media/image428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40.png"  /><Relationship Id="rId2" Type="http://schemas.openxmlformats.org/officeDocument/2006/relationships/image" Target="../media/image432.png"  /><Relationship Id="rId3" Type="http://schemas.openxmlformats.org/officeDocument/2006/relationships/image" Target="../media/image433.png"  /><Relationship Id="rId4" Type="http://schemas.openxmlformats.org/officeDocument/2006/relationships/image" Target="../media/image434.png"  /><Relationship Id="rId5" Type="http://schemas.openxmlformats.org/officeDocument/2006/relationships/image" Target="../media/image435.png"  /><Relationship Id="rId6" Type="http://schemas.openxmlformats.org/officeDocument/2006/relationships/image" Target="../media/image436.png"  /><Relationship Id="rId7" Type="http://schemas.openxmlformats.org/officeDocument/2006/relationships/image" Target="../media/image437.png"  /><Relationship Id="rId8" Type="http://schemas.openxmlformats.org/officeDocument/2006/relationships/image" Target="../media/image438.png"  /><Relationship Id="rId9" Type="http://schemas.openxmlformats.org/officeDocument/2006/relationships/image" Target="../media/image439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49.png"  /><Relationship Id="rId2" Type="http://schemas.openxmlformats.org/officeDocument/2006/relationships/image" Target="../media/image441.png"  /><Relationship Id="rId3" Type="http://schemas.openxmlformats.org/officeDocument/2006/relationships/image" Target="../media/image442.png"  /><Relationship Id="rId4" Type="http://schemas.openxmlformats.org/officeDocument/2006/relationships/image" Target="../media/image443.png"  /><Relationship Id="rId5" Type="http://schemas.openxmlformats.org/officeDocument/2006/relationships/image" Target="../media/image444.png"  /><Relationship Id="rId6" Type="http://schemas.openxmlformats.org/officeDocument/2006/relationships/image" Target="../media/image445.png"  /><Relationship Id="rId7" Type="http://schemas.openxmlformats.org/officeDocument/2006/relationships/image" Target="../media/image446.png"  /><Relationship Id="rId8" Type="http://schemas.openxmlformats.org/officeDocument/2006/relationships/image" Target="../media/image447.png"  /><Relationship Id="rId9" Type="http://schemas.openxmlformats.org/officeDocument/2006/relationships/image" Target="../media/image448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58.png"  /><Relationship Id="rId11" Type="http://schemas.openxmlformats.org/officeDocument/2006/relationships/image" Target="../media/image459.png"  /><Relationship Id="rId12" Type="http://schemas.openxmlformats.org/officeDocument/2006/relationships/image" Target="../media/image460.png"  /><Relationship Id="rId13" Type="http://schemas.openxmlformats.org/officeDocument/2006/relationships/image" Target="../media/image461.png"  /><Relationship Id="rId14" Type="http://schemas.openxmlformats.org/officeDocument/2006/relationships/image" Target="../media/image462.png"  /><Relationship Id="rId15" Type="http://schemas.openxmlformats.org/officeDocument/2006/relationships/image" Target="../media/image463.png"  /><Relationship Id="rId2" Type="http://schemas.openxmlformats.org/officeDocument/2006/relationships/image" Target="../media/image450.png"  /><Relationship Id="rId3" Type="http://schemas.openxmlformats.org/officeDocument/2006/relationships/image" Target="../media/image451.png"  /><Relationship Id="rId4" Type="http://schemas.openxmlformats.org/officeDocument/2006/relationships/image" Target="../media/image452.png"  /><Relationship Id="rId5" Type="http://schemas.openxmlformats.org/officeDocument/2006/relationships/image" Target="../media/image453.png"  /><Relationship Id="rId6" Type="http://schemas.openxmlformats.org/officeDocument/2006/relationships/image" Target="../media/image454.png"  /><Relationship Id="rId7" Type="http://schemas.openxmlformats.org/officeDocument/2006/relationships/image" Target="../media/image455.png"  /><Relationship Id="rId8" Type="http://schemas.openxmlformats.org/officeDocument/2006/relationships/image" Target="../media/image456.png"  /><Relationship Id="rId9" Type="http://schemas.openxmlformats.org/officeDocument/2006/relationships/image" Target="../media/image457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72.png"  /><Relationship Id="rId11" Type="http://schemas.openxmlformats.org/officeDocument/2006/relationships/image" Target="../media/image473.png"  /><Relationship Id="rId12" Type="http://schemas.openxmlformats.org/officeDocument/2006/relationships/image" Target="../media/image474.png"  /><Relationship Id="rId13" Type="http://schemas.openxmlformats.org/officeDocument/2006/relationships/image" Target="../media/image475.png"  /><Relationship Id="rId14" Type="http://schemas.openxmlformats.org/officeDocument/2006/relationships/image" Target="../media/image476.png"  /><Relationship Id="rId15" Type="http://schemas.openxmlformats.org/officeDocument/2006/relationships/image" Target="../media/image477.png"  /><Relationship Id="rId2" Type="http://schemas.openxmlformats.org/officeDocument/2006/relationships/image" Target="../media/image464.png"  /><Relationship Id="rId3" Type="http://schemas.openxmlformats.org/officeDocument/2006/relationships/image" Target="../media/image465.png"  /><Relationship Id="rId4" Type="http://schemas.openxmlformats.org/officeDocument/2006/relationships/image" Target="../media/image466.png"  /><Relationship Id="rId5" Type="http://schemas.openxmlformats.org/officeDocument/2006/relationships/image" Target="../media/image467.png"  /><Relationship Id="rId6" Type="http://schemas.openxmlformats.org/officeDocument/2006/relationships/image" Target="../media/image468.png"  /><Relationship Id="rId7" Type="http://schemas.openxmlformats.org/officeDocument/2006/relationships/image" Target="../media/image469.png"  /><Relationship Id="rId8" Type="http://schemas.openxmlformats.org/officeDocument/2006/relationships/image" Target="../media/image470.png"  /><Relationship Id="rId9" Type="http://schemas.openxmlformats.org/officeDocument/2006/relationships/image" Target="../media/image471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86.png"  /><Relationship Id="rId11" Type="http://schemas.openxmlformats.org/officeDocument/2006/relationships/image" Target="../media/image487.png"  /><Relationship Id="rId12" Type="http://schemas.openxmlformats.org/officeDocument/2006/relationships/image" Target="../media/image488.png"  /><Relationship Id="rId13" Type="http://schemas.openxmlformats.org/officeDocument/2006/relationships/image" Target="../media/image489.png"  /><Relationship Id="rId14" Type="http://schemas.openxmlformats.org/officeDocument/2006/relationships/image" Target="../media/image490.png"  /><Relationship Id="rId15" Type="http://schemas.openxmlformats.org/officeDocument/2006/relationships/image" Target="../media/image491.png"  /><Relationship Id="rId16" Type="http://schemas.openxmlformats.org/officeDocument/2006/relationships/image" Target="../media/image492.png"  /><Relationship Id="rId17" Type="http://schemas.openxmlformats.org/officeDocument/2006/relationships/image" Target="../media/image493.png"  /><Relationship Id="rId2" Type="http://schemas.openxmlformats.org/officeDocument/2006/relationships/image" Target="../media/image478.png"  /><Relationship Id="rId3" Type="http://schemas.openxmlformats.org/officeDocument/2006/relationships/image" Target="../media/image479.png"  /><Relationship Id="rId4" Type="http://schemas.openxmlformats.org/officeDocument/2006/relationships/image" Target="../media/image480.png"  /><Relationship Id="rId5" Type="http://schemas.openxmlformats.org/officeDocument/2006/relationships/image" Target="../media/image481.png"  /><Relationship Id="rId6" Type="http://schemas.openxmlformats.org/officeDocument/2006/relationships/image" Target="../media/image482.png"  /><Relationship Id="rId7" Type="http://schemas.openxmlformats.org/officeDocument/2006/relationships/image" Target="../media/image483.png"  /><Relationship Id="rId8" Type="http://schemas.openxmlformats.org/officeDocument/2006/relationships/image" Target="../media/image484.png"  /><Relationship Id="rId9" Type="http://schemas.openxmlformats.org/officeDocument/2006/relationships/image" Target="../media/image485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02.png"  /><Relationship Id="rId11" Type="http://schemas.openxmlformats.org/officeDocument/2006/relationships/image" Target="../media/image503.png"  /><Relationship Id="rId12" Type="http://schemas.openxmlformats.org/officeDocument/2006/relationships/image" Target="../media/image504.png"  /><Relationship Id="rId13" Type="http://schemas.openxmlformats.org/officeDocument/2006/relationships/image" Target="../media/image505.png"  /><Relationship Id="rId14" Type="http://schemas.openxmlformats.org/officeDocument/2006/relationships/image" Target="../media/image506.png"  /><Relationship Id="rId15" Type="http://schemas.openxmlformats.org/officeDocument/2006/relationships/image" Target="../media/image507.png"  /><Relationship Id="rId16" Type="http://schemas.openxmlformats.org/officeDocument/2006/relationships/image" Target="../media/image508.png"  /><Relationship Id="rId17" Type="http://schemas.openxmlformats.org/officeDocument/2006/relationships/image" Target="../media/image509.png"  /><Relationship Id="rId18" Type="http://schemas.openxmlformats.org/officeDocument/2006/relationships/image" Target="../media/image510.png"  /><Relationship Id="rId19" Type="http://schemas.openxmlformats.org/officeDocument/2006/relationships/image" Target="../media/image511.png"  /><Relationship Id="rId2" Type="http://schemas.openxmlformats.org/officeDocument/2006/relationships/image" Target="../media/image494.png"  /><Relationship Id="rId20" Type="http://schemas.openxmlformats.org/officeDocument/2006/relationships/image" Target="../media/image512.png"  /><Relationship Id="rId21" Type="http://schemas.openxmlformats.org/officeDocument/2006/relationships/image" Target="../media/image513.png"  /><Relationship Id="rId22" Type="http://schemas.openxmlformats.org/officeDocument/2006/relationships/image" Target="../media/image514.png"  /><Relationship Id="rId23" Type="http://schemas.openxmlformats.org/officeDocument/2006/relationships/image" Target="../media/image515.png"  /><Relationship Id="rId24" Type="http://schemas.openxmlformats.org/officeDocument/2006/relationships/image" Target="../media/image516.png"  /><Relationship Id="rId25" Type="http://schemas.openxmlformats.org/officeDocument/2006/relationships/image" Target="../media/image517.png"  /><Relationship Id="rId26" Type="http://schemas.openxmlformats.org/officeDocument/2006/relationships/image" Target="../media/image518.png"  /><Relationship Id="rId27" Type="http://schemas.openxmlformats.org/officeDocument/2006/relationships/image" Target="../media/image519.png"  /><Relationship Id="rId3" Type="http://schemas.openxmlformats.org/officeDocument/2006/relationships/image" Target="../media/image495.png"  /><Relationship Id="rId4" Type="http://schemas.openxmlformats.org/officeDocument/2006/relationships/image" Target="../media/image496.png"  /><Relationship Id="rId5" Type="http://schemas.openxmlformats.org/officeDocument/2006/relationships/image" Target="../media/image497.png"  /><Relationship Id="rId6" Type="http://schemas.openxmlformats.org/officeDocument/2006/relationships/image" Target="../media/image498.png"  /><Relationship Id="rId7" Type="http://schemas.openxmlformats.org/officeDocument/2006/relationships/image" Target="../media/image499.png"  /><Relationship Id="rId8" Type="http://schemas.openxmlformats.org/officeDocument/2006/relationships/image" Target="../media/image500.png"  /><Relationship Id="rId9" Type="http://schemas.openxmlformats.org/officeDocument/2006/relationships/image" Target="../media/image501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28.png"  /><Relationship Id="rId11" Type="http://schemas.openxmlformats.org/officeDocument/2006/relationships/image" Target="../media/image529.png"  /><Relationship Id="rId12" Type="http://schemas.openxmlformats.org/officeDocument/2006/relationships/image" Target="../media/image530.png"  /><Relationship Id="rId13" Type="http://schemas.openxmlformats.org/officeDocument/2006/relationships/image" Target="../media/image531.png"  /><Relationship Id="rId14" Type="http://schemas.openxmlformats.org/officeDocument/2006/relationships/image" Target="../media/image532.png"  /><Relationship Id="rId15" Type="http://schemas.openxmlformats.org/officeDocument/2006/relationships/image" Target="../media/image533.png"  /><Relationship Id="rId16" Type="http://schemas.openxmlformats.org/officeDocument/2006/relationships/image" Target="../media/image534.png"  /><Relationship Id="rId17" Type="http://schemas.openxmlformats.org/officeDocument/2006/relationships/image" Target="../media/image535.png"  /><Relationship Id="rId18" Type="http://schemas.openxmlformats.org/officeDocument/2006/relationships/image" Target="../media/image536.png"  /><Relationship Id="rId19" Type="http://schemas.openxmlformats.org/officeDocument/2006/relationships/image" Target="../media/image537.png"  /><Relationship Id="rId2" Type="http://schemas.openxmlformats.org/officeDocument/2006/relationships/image" Target="../media/image520.png"  /><Relationship Id="rId20" Type="http://schemas.openxmlformats.org/officeDocument/2006/relationships/image" Target="../media/image538.png"  /><Relationship Id="rId3" Type="http://schemas.openxmlformats.org/officeDocument/2006/relationships/image" Target="../media/image521.png"  /><Relationship Id="rId4" Type="http://schemas.openxmlformats.org/officeDocument/2006/relationships/image" Target="../media/image522.png"  /><Relationship Id="rId5" Type="http://schemas.openxmlformats.org/officeDocument/2006/relationships/image" Target="../media/image523.png"  /><Relationship Id="rId6" Type="http://schemas.openxmlformats.org/officeDocument/2006/relationships/image" Target="../media/image524.png"  /><Relationship Id="rId7" Type="http://schemas.openxmlformats.org/officeDocument/2006/relationships/image" Target="../media/image525.png"  /><Relationship Id="rId8" Type="http://schemas.openxmlformats.org/officeDocument/2006/relationships/image" Target="../media/image526.png"  /><Relationship Id="rId9" Type="http://schemas.openxmlformats.org/officeDocument/2006/relationships/image" Target="../media/image527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47.png"  /><Relationship Id="rId11" Type="http://schemas.openxmlformats.org/officeDocument/2006/relationships/image" Target="../media/image548.png"  /><Relationship Id="rId12" Type="http://schemas.openxmlformats.org/officeDocument/2006/relationships/image" Target="../media/image549.png"  /><Relationship Id="rId13" Type="http://schemas.openxmlformats.org/officeDocument/2006/relationships/image" Target="../media/image550.png"  /><Relationship Id="rId14" Type="http://schemas.openxmlformats.org/officeDocument/2006/relationships/image" Target="../media/image551.png"  /><Relationship Id="rId15" Type="http://schemas.openxmlformats.org/officeDocument/2006/relationships/image" Target="../media/image552.png"  /><Relationship Id="rId16" Type="http://schemas.openxmlformats.org/officeDocument/2006/relationships/image" Target="../media/image553.png"  /><Relationship Id="rId17" Type="http://schemas.openxmlformats.org/officeDocument/2006/relationships/image" Target="../media/image554.png"  /><Relationship Id="rId18" Type="http://schemas.openxmlformats.org/officeDocument/2006/relationships/image" Target="../media/image555.png"  /><Relationship Id="rId19" Type="http://schemas.openxmlformats.org/officeDocument/2006/relationships/image" Target="../media/image556.png"  /><Relationship Id="rId2" Type="http://schemas.openxmlformats.org/officeDocument/2006/relationships/image" Target="../media/image539.png"  /><Relationship Id="rId20" Type="http://schemas.openxmlformats.org/officeDocument/2006/relationships/image" Target="../media/image557.png"  /><Relationship Id="rId21" Type="http://schemas.openxmlformats.org/officeDocument/2006/relationships/image" Target="../media/image558.png"  /><Relationship Id="rId3" Type="http://schemas.openxmlformats.org/officeDocument/2006/relationships/image" Target="../media/image540.png"  /><Relationship Id="rId4" Type="http://schemas.openxmlformats.org/officeDocument/2006/relationships/image" Target="../media/image541.png"  /><Relationship Id="rId5" Type="http://schemas.openxmlformats.org/officeDocument/2006/relationships/image" Target="../media/image542.png"  /><Relationship Id="rId6" Type="http://schemas.openxmlformats.org/officeDocument/2006/relationships/image" Target="../media/image543.png"  /><Relationship Id="rId7" Type="http://schemas.openxmlformats.org/officeDocument/2006/relationships/image" Target="../media/image544.png"  /><Relationship Id="rId8" Type="http://schemas.openxmlformats.org/officeDocument/2006/relationships/image" Target="../media/image545.png"  /><Relationship Id="rId9" Type="http://schemas.openxmlformats.org/officeDocument/2006/relationships/image" Target="../media/image54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9.png"  /><Relationship Id="rId2" Type="http://schemas.openxmlformats.org/officeDocument/2006/relationships/image" Target="../media/image61.png"  /><Relationship Id="rId3" Type="http://schemas.openxmlformats.org/officeDocument/2006/relationships/image" Target="../media/image62.png"  /><Relationship Id="rId4" Type="http://schemas.openxmlformats.org/officeDocument/2006/relationships/image" Target="../media/image63.png"  /><Relationship Id="rId5" Type="http://schemas.openxmlformats.org/officeDocument/2006/relationships/image" Target="../media/image64.png"  /><Relationship Id="rId6" Type="http://schemas.openxmlformats.org/officeDocument/2006/relationships/image" Target="../media/image65.png"  /><Relationship Id="rId7" Type="http://schemas.openxmlformats.org/officeDocument/2006/relationships/image" Target="../media/image66.png"  /><Relationship Id="rId8" Type="http://schemas.openxmlformats.org/officeDocument/2006/relationships/image" Target="../media/image67.png"  /><Relationship Id="rId9" Type="http://schemas.openxmlformats.org/officeDocument/2006/relationships/image" Target="../media/image68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67.png"  /><Relationship Id="rId11" Type="http://schemas.openxmlformats.org/officeDocument/2006/relationships/image" Target="../media/image568.png"  /><Relationship Id="rId12" Type="http://schemas.openxmlformats.org/officeDocument/2006/relationships/image" Target="../media/image569.png"  /><Relationship Id="rId13" Type="http://schemas.openxmlformats.org/officeDocument/2006/relationships/image" Target="../media/image570.png"  /><Relationship Id="rId14" Type="http://schemas.openxmlformats.org/officeDocument/2006/relationships/image" Target="../media/image571.png"  /><Relationship Id="rId15" Type="http://schemas.openxmlformats.org/officeDocument/2006/relationships/image" Target="../media/image572.png"  /><Relationship Id="rId16" Type="http://schemas.openxmlformats.org/officeDocument/2006/relationships/image" Target="../media/image573.png"  /><Relationship Id="rId17" Type="http://schemas.openxmlformats.org/officeDocument/2006/relationships/image" Target="../media/image574.png"  /><Relationship Id="rId18" Type="http://schemas.openxmlformats.org/officeDocument/2006/relationships/image" Target="../media/image575.png"  /><Relationship Id="rId19" Type="http://schemas.openxmlformats.org/officeDocument/2006/relationships/image" Target="../media/image576.png"  /><Relationship Id="rId2" Type="http://schemas.openxmlformats.org/officeDocument/2006/relationships/image" Target="../media/image559.png"  /><Relationship Id="rId20" Type="http://schemas.openxmlformats.org/officeDocument/2006/relationships/image" Target="../media/image577.png"  /><Relationship Id="rId21" Type="http://schemas.openxmlformats.org/officeDocument/2006/relationships/image" Target="../media/image578.png"  /><Relationship Id="rId22" Type="http://schemas.openxmlformats.org/officeDocument/2006/relationships/image" Target="../media/image579.png"  /><Relationship Id="rId23" Type="http://schemas.openxmlformats.org/officeDocument/2006/relationships/image" Target="../media/image580.png"  /><Relationship Id="rId24" Type="http://schemas.openxmlformats.org/officeDocument/2006/relationships/image" Target="../media/image581.png"  /><Relationship Id="rId25" Type="http://schemas.openxmlformats.org/officeDocument/2006/relationships/image" Target="../media/image582.png"  /><Relationship Id="rId26" Type="http://schemas.openxmlformats.org/officeDocument/2006/relationships/image" Target="../media/image583.png"  /><Relationship Id="rId27" Type="http://schemas.openxmlformats.org/officeDocument/2006/relationships/image" Target="../media/image584.png"  /><Relationship Id="rId28" Type="http://schemas.openxmlformats.org/officeDocument/2006/relationships/image" Target="../media/image585.png"  /><Relationship Id="rId29" Type="http://schemas.openxmlformats.org/officeDocument/2006/relationships/image" Target="../media/image586.png"  /><Relationship Id="rId3" Type="http://schemas.openxmlformats.org/officeDocument/2006/relationships/image" Target="../media/image560.png"  /><Relationship Id="rId30" Type="http://schemas.openxmlformats.org/officeDocument/2006/relationships/image" Target="../media/image587.png"  /><Relationship Id="rId31" Type="http://schemas.openxmlformats.org/officeDocument/2006/relationships/image" Target="../media/image588.png"  /><Relationship Id="rId32" Type="http://schemas.openxmlformats.org/officeDocument/2006/relationships/image" Target="../media/image589.png"  /><Relationship Id="rId33" Type="http://schemas.openxmlformats.org/officeDocument/2006/relationships/image" Target="../media/image590.png"  /><Relationship Id="rId34" Type="http://schemas.openxmlformats.org/officeDocument/2006/relationships/image" Target="../media/image591.png"  /><Relationship Id="rId4" Type="http://schemas.openxmlformats.org/officeDocument/2006/relationships/image" Target="../media/image561.png"  /><Relationship Id="rId5" Type="http://schemas.openxmlformats.org/officeDocument/2006/relationships/image" Target="../media/image562.png"  /><Relationship Id="rId6" Type="http://schemas.openxmlformats.org/officeDocument/2006/relationships/image" Target="../media/image563.png"  /><Relationship Id="rId7" Type="http://schemas.openxmlformats.org/officeDocument/2006/relationships/image" Target="../media/image564.png"  /><Relationship Id="rId8" Type="http://schemas.openxmlformats.org/officeDocument/2006/relationships/image" Target="../media/image565.png"  /><Relationship Id="rId9" Type="http://schemas.openxmlformats.org/officeDocument/2006/relationships/image" Target="../media/image566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00.png"  /><Relationship Id="rId11" Type="http://schemas.openxmlformats.org/officeDocument/2006/relationships/image" Target="../media/image601.png"  /><Relationship Id="rId12" Type="http://schemas.openxmlformats.org/officeDocument/2006/relationships/image" Target="../media/image602.png"  /><Relationship Id="rId13" Type="http://schemas.openxmlformats.org/officeDocument/2006/relationships/image" Target="../media/image603.png"  /><Relationship Id="rId14" Type="http://schemas.openxmlformats.org/officeDocument/2006/relationships/image" Target="../media/image604.png"  /><Relationship Id="rId15" Type="http://schemas.openxmlformats.org/officeDocument/2006/relationships/image" Target="../media/image605.png"  /><Relationship Id="rId16" Type="http://schemas.openxmlformats.org/officeDocument/2006/relationships/image" Target="../media/image606.png"  /><Relationship Id="rId17" Type="http://schemas.openxmlformats.org/officeDocument/2006/relationships/image" Target="../media/image607.png"  /><Relationship Id="rId18" Type="http://schemas.openxmlformats.org/officeDocument/2006/relationships/image" Target="../media/image608.png"  /><Relationship Id="rId2" Type="http://schemas.openxmlformats.org/officeDocument/2006/relationships/image" Target="../media/image592.png"  /><Relationship Id="rId3" Type="http://schemas.openxmlformats.org/officeDocument/2006/relationships/image" Target="../media/image593.png"  /><Relationship Id="rId4" Type="http://schemas.openxmlformats.org/officeDocument/2006/relationships/image" Target="../media/image594.png"  /><Relationship Id="rId5" Type="http://schemas.openxmlformats.org/officeDocument/2006/relationships/image" Target="../media/image595.png"  /><Relationship Id="rId6" Type="http://schemas.openxmlformats.org/officeDocument/2006/relationships/image" Target="../media/image596.png"  /><Relationship Id="rId7" Type="http://schemas.openxmlformats.org/officeDocument/2006/relationships/image" Target="../media/image597.png"  /><Relationship Id="rId8" Type="http://schemas.openxmlformats.org/officeDocument/2006/relationships/image" Target="../media/image598.png"  /><Relationship Id="rId9" Type="http://schemas.openxmlformats.org/officeDocument/2006/relationships/image" Target="../media/image599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17.png"  /><Relationship Id="rId11" Type="http://schemas.openxmlformats.org/officeDocument/2006/relationships/image" Target="../media/image618.png"  /><Relationship Id="rId12" Type="http://schemas.openxmlformats.org/officeDocument/2006/relationships/image" Target="../media/image619.png"  /><Relationship Id="rId13" Type="http://schemas.openxmlformats.org/officeDocument/2006/relationships/image" Target="../media/image620.png"  /><Relationship Id="rId14" Type="http://schemas.openxmlformats.org/officeDocument/2006/relationships/image" Target="../media/image621.png"  /><Relationship Id="rId15" Type="http://schemas.openxmlformats.org/officeDocument/2006/relationships/image" Target="../media/image622.png"  /><Relationship Id="rId16" Type="http://schemas.openxmlformats.org/officeDocument/2006/relationships/image" Target="../media/image623.png"  /><Relationship Id="rId17" Type="http://schemas.openxmlformats.org/officeDocument/2006/relationships/image" Target="../media/image624.png"  /><Relationship Id="rId18" Type="http://schemas.openxmlformats.org/officeDocument/2006/relationships/image" Target="../media/image625.png"  /><Relationship Id="rId19" Type="http://schemas.openxmlformats.org/officeDocument/2006/relationships/image" Target="../media/image626.png"  /><Relationship Id="rId2" Type="http://schemas.openxmlformats.org/officeDocument/2006/relationships/image" Target="../media/image609.png"  /><Relationship Id="rId3" Type="http://schemas.openxmlformats.org/officeDocument/2006/relationships/image" Target="../media/image610.png"  /><Relationship Id="rId4" Type="http://schemas.openxmlformats.org/officeDocument/2006/relationships/image" Target="../media/image611.png"  /><Relationship Id="rId5" Type="http://schemas.openxmlformats.org/officeDocument/2006/relationships/image" Target="../media/image612.png"  /><Relationship Id="rId6" Type="http://schemas.openxmlformats.org/officeDocument/2006/relationships/image" Target="../media/image613.png"  /><Relationship Id="rId7" Type="http://schemas.openxmlformats.org/officeDocument/2006/relationships/image" Target="../media/image614.png"  /><Relationship Id="rId8" Type="http://schemas.openxmlformats.org/officeDocument/2006/relationships/image" Target="../media/image615.png"  /><Relationship Id="rId9" Type="http://schemas.openxmlformats.org/officeDocument/2006/relationships/image" Target="../media/image616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35.png"  /><Relationship Id="rId11" Type="http://schemas.openxmlformats.org/officeDocument/2006/relationships/image" Target="../media/image636.png"  /><Relationship Id="rId12" Type="http://schemas.openxmlformats.org/officeDocument/2006/relationships/image" Target="../media/image637.png"  /><Relationship Id="rId2" Type="http://schemas.openxmlformats.org/officeDocument/2006/relationships/image" Target="../media/image627.png"  /><Relationship Id="rId3" Type="http://schemas.openxmlformats.org/officeDocument/2006/relationships/image" Target="../media/image628.png"  /><Relationship Id="rId4" Type="http://schemas.openxmlformats.org/officeDocument/2006/relationships/image" Target="../media/image629.png"  /><Relationship Id="rId5" Type="http://schemas.openxmlformats.org/officeDocument/2006/relationships/image" Target="../media/image630.png"  /><Relationship Id="rId6" Type="http://schemas.openxmlformats.org/officeDocument/2006/relationships/image" Target="../media/image631.png"  /><Relationship Id="rId7" Type="http://schemas.openxmlformats.org/officeDocument/2006/relationships/image" Target="../media/image632.png"  /><Relationship Id="rId8" Type="http://schemas.openxmlformats.org/officeDocument/2006/relationships/image" Target="../media/image633.png"  /><Relationship Id="rId9" Type="http://schemas.openxmlformats.org/officeDocument/2006/relationships/image" Target="../media/image634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46.png"  /><Relationship Id="rId11" Type="http://schemas.openxmlformats.org/officeDocument/2006/relationships/image" Target="../media/image647.png"  /><Relationship Id="rId12" Type="http://schemas.openxmlformats.org/officeDocument/2006/relationships/image" Target="../media/image648.png"  /><Relationship Id="rId13" Type="http://schemas.openxmlformats.org/officeDocument/2006/relationships/image" Target="../media/image649.png"  /><Relationship Id="rId14" Type="http://schemas.openxmlformats.org/officeDocument/2006/relationships/image" Target="../media/image650.png"  /><Relationship Id="rId2" Type="http://schemas.openxmlformats.org/officeDocument/2006/relationships/image" Target="../media/image638.png"  /><Relationship Id="rId3" Type="http://schemas.openxmlformats.org/officeDocument/2006/relationships/image" Target="../media/image639.png"  /><Relationship Id="rId4" Type="http://schemas.openxmlformats.org/officeDocument/2006/relationships/image" Target="../media/image640.png"  /><Relationship Id="rId5" Type="http://schemas.openxmlformats.org/officeDocument/2006/relationships/image" Target="../media/image641.png"  /><Relationship Id="rId6" Type="http://schemas.openxmlformats.org/officeDocument/2006/relationships/image" Target="../media/image642.png"  /><Relationship Id="rId7" Type="http://schemas.openxmlformats.org/officeDocument/2006/relationships/image" Target="../media/image643.png"  /><Relationship Id="rId8" Type="http://schemas.openxmlformats.org/officeDocument/2006/relationships/image" Target="../media/image644.png"  /><Relationship Id="rId9" Type="http://schemas.openxmlformats.org/officeDocument/2006/relationships/image" Target="../media/image645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59.png"  /><Relationship Id="rId11" Type="http://schemas.openxmlformats.org/officeDocument/2006/relationships/image" Target="../media/image660.png"  /><Relationship Id="rId12" Type="http://schemas.openxmlformats.org/officeDocument/2006/relationships/image" Target="../media/image661.png"  /><Relationship Id="rId13" Type="http://schemas.openxmlformats.org/officeDocument/2006/relationships/image" Target="../media/image662.png"  /><Relationship Id="rId14" Type="http://schemas.openxmlformats.org/officeDocument/2006/relationships/image" Target="../media/image663.png"  /><Relationship Id="rId15" Type="http://schemas.openxmlformats.org/officeDocument/2006/relationships/image" Target="../media/image664.png"  /><Relationship Id="rId16" Type="http://schemas.openxmlformats.org/officeDocument/2006/relationships/image" Target="../media/image665.png"  /><Relationship Id="rId17" Type="http://schemas.openxmlformats.org/officeDocument/2006/relationships/image" Target="../media/image666.png"  /><Relationship Id="rId18" Type="http://schemas.openxmlformats.org/officeDocument/2006/relationships/image" Target="../media/image667.png"  /><Relationship Id="rId19" Type="http://schemas.openxmlformats.org/officeDocument/2006/relationships/image" Target="../media/image668.png"  /><Relationship Id="rId2" Type="http://schemas.openxmlformats.org/officeDocument/2006/relationships/image" Target="../media/image651.png"  /><Relationship Id="rId20" Type="http://schemas.openxmlformats.org/officeDocument/2006/relationships/image" Target="../media/image669.png"  /><Relationship Id="rId21" Type="http://schemas.openxmlformats.org/officeDocument/2006/relationships/image" Target="../media/image670.png"  /><Relationship Id="rId22" Type="http://schemas.openxmlformats.org/officeDocument/2006/relationships/image" Target="../media/image671.png"  /><Relationship Id="rId23" Type="http://schemas.openxmlformats.org/officeDocument/2006/relationships/image" Target="../media/image672.png"  /><Relationship Id="rId24" Type="http://schemas.openxmlformats.org/officeDocument/2006/relationships/image" Target="../media/image673.png"  /><Relationship Id="rId25" Type="http://schemas.openxmlformats.org/officeDocument/2006/relationships/image" Target="../media/image674.png"  /><Relationship Id="rId26" Type="http://schemas.openxmlformats.org/officeDocument/2006/relationships/image" Target="../media/image675.png"  /><Relationship Id="rId27" Type="http://schemas.openxmlformats.org/officeDocument/2006/relationships/image" Target="../media/image676.png"  /><Relationship Id="rId28" Type="http://schemas.openxmlformats.org/officeDocument/2006/relationships/image" Target="../media/image677.png"  /><Relationship Id="rId3" Type="http://schemas.openxmlformats.org/officeDocument/2006/relationships/image" Target="../media/image652.png"  /><Relationship Id="rId4" Type="http://schemas.openxmlformats.org/officeDocument/2006/relationships/image" Target="../media/image653.png"  /><Relationship Id="rId5" Type="http://schemas.openxmlformats.org/officeDocument/2006/relationships/image" Target="../media/image654.png"  /><Relationship Id="rId6" Type="http://schemas.openxmlformats.org/officeDocument/2006/relationships/image" Target="../media/image655.png"  /><Relationship Id="rId7" Type="http://schemas.openxmlformats.org/officeDocument/2006/relationships/image" Target="../media/image656.png"  /><Relationship Id="rId8" Type="http://schemas.openxmlformats.org/officeDocument/2006/relationships/image" Target="../media/image657.png"  /><Relationship Id="rId9" Type="http://schemas.openxmlformats.org/officeDocument/2006/relationships/image" Target="../media/image658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86.png"  /><Relationship Id="rId11" Type="http://schemas.openxmlformats.org/officeDocument/2006/relationships/image" Target="../media/image687.png"  /><Relationship Id="rId12" Type="http://schemas.openxmlformats.org/officeDocument/2006/relationships/image" Target="../media/image688.png"  /><Relationship Id="rId13" Type="http://schemas.openxmlformats.org/officeDocument/2006/relationships/image" Target="../media/image689.png"  /><Relationship Id="rId14" Type="http://schemas.openxmlformats.org/officeDocument/2006/relationships/image" Target="../media/image690.png"  /><Relationship Id="rId15" Type="http://schemas.openxmlformats.org/officeDocument/2006/relationships/image" Target="../media/image691.png"  /><Relationship Id="rId16" Type="http://schemas.openxmlformats.org/officeDocument/2006/relationships/image" Target="../media/image692.png"  /><Relationship Id="rId17" Type="http://schemas.openxmlformats.org/officeDocument/2006/relationships/image" Target="../media/image693.png"  /><Relationship Id="rId18" Type="http://schemas.openxmlformats.org/officeDocument/2006/relationships/image" Target="../media/image694.png"  /><Relationship Id="rId19" Type="http://schemas.openxmlformats.org/officeDocument/2006/relationships/image" Target="../media/image695.png"  /><Relationship Id="rId2" Type="http://schemas.openxmlformats.org/officeDocument/2006/relationships/image" Target="../media/image678.png"  /><Relationship Id="rId20" Type="http://schemas.openxmlformats.org/officeDocument/2006/relationships/image" Target="../media/image696.png"  /><Relationship Id="rId21" Type="http://schemas.openxmlformats.org/officeDocument/2006/relationships/image" Target="../media/image697.png"  /><Relationship Id="rId22" Type="http://schemas.openxmlformats.org/officeDocument/2006/relationships/image" Target="../media/image698.png"  /><Relationship Id="rId23" Type="http://schemas.openxmlformats.org/officeDocument/2006/relationships/image" Target="../media/image699.png"  /><Relationship Id="rId24" Type="http://schemas.openxmlformats.org/officeDocument/2006/relationships/image" Target="../media/image700.png"  /><Relationship Id="rId25" Type="http://schemas.openxmlformats.org/officeDocument/2006/relationships/image" Target="../media/image701.png"  /><Relationship Id="rId26" Type="http://schemas.openxmlformats.org/officeDocument/2006/relationships/image" Target="../media/image702.png"  /><Relationship Id="rId27" Type="http://schemas.openxmlformats.org/officeDocument/2006/relationships/image" Target="../media/image703.png"  /><Relationship Id="rId28" Type="http://schemas.openxmlformats.org/officeDocument/2006/relationships/image" Target="../media/image704.png"  /><Relationship Id="rId29" Type="http://schemas.openxmlformats.org/officeDocument/2006/relationships/image" Target="../media/image705.png"  /><Relationship Id="rId3" Type="http://schemas.openxmlformats.org/officeDocument/2006/relationships/image" Target="../media/image679.png"  /><Relationship Id="rId30" Type="http://schemas.openxmlformats.org/officeDocument/2006/relationships/image" Target="../media/image706.png"  /><Relationship Id="rId31" Type="http://schemas.openxmlformats.org/officeDocument/2006/relationships/image" Target="../media/image707.png"  /><Relationship Id="rId32" Type="http://schemas.openxmlformats.org/officeDocument/2006/relationships/image" Target="../media/image708.png"  /><Relationship Id="rId33" Type="http://schemas.openxmlformats.org/officeDocument/2006/relationships/image" Target="../media/image709.png"  /><Relationship Id="rId34" Type="http://schemas.openxmlformats.org/officeDocument/2006/relationships/image" Target="../media/image710.png"  /><Relationship Id="rId35" Type="http://schemas.openxmlformats.org/officeDocument/2006/relationships/image" Target="../media/image711.png"  /><Relationship Id="rId36" Type="http://schemas.openxmlformats.org/officeDocument/2006/relationships/image" Target="../media/image712.png"  /><Relationship Id="rId37" Type="http://schemas.openxmlformats.org/officeDocument/2006/relationships/image" Target="../media/image713.png"  /><Relationship Id="rId38" Type="http://schemas.openxmlformats.org/officeDocument/2006/relationships/image" Target="../media/image714.png"  /><Relationship Id="rId39" Type="http://schemas.openxmlformats.org/officeDocument/2006/relationships/image" Target="../media/image715.png"  /><Relationship Id="rId4" Type="http://schemas.openxmlformats.org/officeDocument/2006/relationships/image" Target="../media/image680.png"  /><Relationship Id="rId5" Type="http://schemas.openxmlformats.org/officeDocument/2006/relationships/image" Target="../media/image681.png"  /><Relationship Id="rId6" Type="http://schemas.openxmlformats.org/officeDocument/2006/relationships/image" Target="../media/image682.png"  /><Relationship Id="rId7" Type="http://schemas.openxmlformats.org/officeDocument/2006/relationships/image" Target="../media/image683.png"  /><Relationship Id="rId8" Type="http://schemas.openxmlformats.org/officeDocument/2006/relationships/image" Target="../media/image684.png"  /><Relationship Id="rId9" Type="http://schemas.openxmlformats.org/officeDocument/2006/relationships/image" Target="../media/image685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724.png"  /><Relationship Id="rId11" Type="http://schemas.openxmlformats.org/officeDocument/2006/relationships/image" Target="../media/image725.png"  /><Relationship Id="rId12" Type="http://schemas.openxmlformats.org/officeDocument/2006/relationships/image" Target="../media/image726.png"  /><Relationship Id="rId13" Type="http://schemas.openxmlformats.org/officeDocument/2006/relationships/image" Target="../media/image727.png"  /><Relationship Id="rId14" Type="http://schemas.openxmlformats.org/officeDocument/2006/relationships/image" Target="../media/image728.png"  /><Relationship Id="rId15" Type="http://schemas.openxmlformats.org/officeDocument/2006/relationships/image" Target="../media/image729.png"  /><Relationship Id="rId16" Type="http://schemas.openxmlformats.org/officeDocument/2006/relationships/image" Target="../media/image730.png"  /><Relationship Id="rId17" Type="http://schemas.openxmlformats.org/officeDocument/2006/relationships/image" Target="../media/image731.png"  /><Relationship Id="rId18" Type="http://schemas.openxmlformats.org/officeDocument/2006/relationships/image" Target="../media/image732.png"  /><Relationship Id="rId19" Type="http://schemas.openxmlformats.org/officeDocument/2006/relationships/image" Target="../media/image733.png"  /><Relationship Id="rId2" Type="http://schemas.openxmlformats.org/officeDocument/2006/relationships/image" Target="../media/image716.png"  /><Relationship Id="rId20" Type="http://schemas.openxmlformats.org/officeDocument/2006/relationships/image" Target="../media/image734.png"  /><Relationship Id="rId21" Type="http://schemas.openxmlformats.org/officeDocument/2006/relationships/image" Target="../media/image735.png"  /><Relationship Id="rId22" Type="http://schemas.openxmlformats.org/officeDocument/2006/relationships/image" Target="../media/image736.png"  /><Relationship Id="rId23" Type="http://schemas.openxmlformats.org/officeDocument/2006/relationships/image" Target="../media/image737.png"  /><Relationship Id="rId24" Type="http://schemas.openxmlformats.org/officeDocument/2006/relationships/image" Target="../media/image738.png"  /><Relationship Id="rId25" Type="http://schemas.openxmlformats.org/officeDocument/2006/relationships/image" Target="../media/image739.png"  /><Relationship Id="rId26" Type="http://schemas.openxmlformats.org/officeDocument/2006/relationships/image" Target="../media/image740.png"  /><Relationship Id="rId27" Type="http://schemas.openxmlformats.org/officeDocument/2006/relationships/image" Target="../media/image741.png"  /><Relationship Id="rId28" Type="http://schemas.openxmlformats.org/officeDocument/2006/relationships/image" Target="../media/image742.png"  /><Relationship Id="rId29" Type="http://schemas.openxmlformats.org/officeDocument/2006/relationships/image" Target="../media/image743.png"  /><Relationship Id="rId3" Type="http://schemas.openxmlformats.org/officeDocument/2006/relationships/image" Target="../media/image717.png"  /><Relationship Id="rId30" Type="http://schemas.openxmlformats.org/officeDocument/2006/relationships/image" Target="../media/image744.png"  /><Relationship Id="rId31" Type="http://schemas.openxmlformats.org/officeDocument/2006/relationships/image" Target="../media/image745.png"  /><Relationship Id="rId32" Type="http://schemas.openxmlformats.org/officeDocument/2006/relationships/image" Target="../media/image746.png"  /><Relationship Id="rId33" Type="http://schemas.openxmlformats.org/officeDocument/2006/relationships/image" Target="../media/image747.png"  /><Relationship Id="rId34" Type="http://schemas.openxmlformats.org/officeDocument/2006/relationships/image" Target="../media/image748.png"  /><Relationship Id="rId35" Type="http://schemas.openxmlformats.org/officeDocument/2006/relationships/image" Target="../media/image749.png"  /><Relationship Id="rId36" Type="http://schemas.openxmlformats.org/officeDocument/2006/relationships/image" Target="../media/image750.png"  /><Relationship Id="rId37" Type="http://schemas.openxmlformats.org/officeDocument/2006/relationships/image" Target="../media/image751.png"  /><Relationship Id="rId38" Type="http://schemas.openxmlformats.org/officeDocument/2006/relationships/image" Target="../media/image752.png"  /><Relationship Id="rId39" Type="http://schemas.openxmlformats.org/officeDocument/2006/relationships/image" Target="../media/image753.png"  /><Relationship Id="rId4" Type="http://schemas.openxmlformats.org/officeDocument/2006/relationships/image" Target="../media/image718.png"  /><Relationship Id="rId40" Type="http://schemas.openxmlformats.org/officeDocument/2006/relationships/image" Target="../media/image754.png"  /><Relationship Id="rId41" Type="http://schemas.openxmlformats.org/officeDocument/2006/relationships/image" Target="../media/image755.png"  /><Relationship Id="rId42" Type="http://schemas.openxmlformats.org/officeDocument/2006/relationships/image" Target="../media/image756.png"  /><Relationship Id="rId43" Type="http://schemas.openxmlformats.org/officeDocument/2006/relationships/image" Target="../media/image757.png"  /><Relationship Id="rId44" Type="http://schemas.openxmlformats.org/officeDocument/2006/relationships/image" Target="../media/image758.png"  /><Relationship Id="rId45" Type="http://schemas.openxmlformats.org/officeDocument/2006/relationships/image" Target="../media/image759.png"  /><Relationship Id="rId46" Type="http://schemas.openxmlformats.org/officeDocument/2006/relationships/image" Target="../media/image760.png"  /><Relationship Id="rId47" Type="http://schemas.openxmlformats.org/officeDocument/2006/relationships/image" Target="../media/image761.png"  /><Relationship Id="rId48" Type="http://schemas.openxmlformats.org/officeDocument/2006/relationships/image" Target="../media/image762.png"  /><Relationship Id="rId49" Type="http://schemas.openxmlformats.org/officeDocument/2006/relationships/image" Target="../media/image763.png"  /><Relationship Id="rId5" Type="http://schemas.openxmlformats.org/officeDocument/2006/relationships/image" Target="../media/image719.png"  /><Relationship Id="rId50" Type="http://schemas.openxmlformats.org/officeDocument/2006/relationships/image" Target="../media/image764.png"  /><Relationship Id="rId51" Type="http://schemas.openxmlformats.org/officeDocument/2006/relationships/image" Target="../media/image765.png"  /><Relationship Id="rId52" Type="http://schemas.openxmlformats.org/officeDocument/2006/relationships/image" Target="../media/image766.png"  /><Relationship Id="rId53" Type="http://schemas.openxmlformats.org/officeDocument/2006/relationships/image" Target="../media/image767.png"  /><Relationship Id="rId54" Type="http://schemas.openxmlformats.org/officeDocument/2006/relationships/image" Target="../media/image768.png"  /><Relationship Id="rId55" Type="http://schemas.openxmlformats.org/officeDocument/2006/relationships/image" Target="../media/image769.png"  /><Relationship Id="rId56" Type="http://schemas.openxmlformats.org/officeDocument/2006/relationships/image" Target="../media/image770.png"  /><Relationship Id="rId57" Type="http://schemas.openxmlformats.org/officeDocument/2006/relationships/image" Target="../media/image771.png"  /><Relationship Id="rId58" Type="http://schemas.openxmlformats.org/officeDocument/2006/relationships/image" Target="../media/image772.png"  /><Relationship Id="rId59" Type="http://schemas.openxmlformats.org/officeDocument/2006/relationships/image" Target="../media/image773.png"  /><Relationship Id="rId6" Type="http://schemas.openxmlformats.org/officeDocument/2006/relationships/image" Target="../media/image720.png"  /><Relationship Id="rId60" Type="http://schemas.openxmlformats.org/officeDocument/2006/relationships/image" Target="../media/image774.png"  /><Relationship Id="rId61" Type="http://schemas.openxmlformats.org/officeDocument/2006/relationships/image" Target="../media/image775.png"  /><Relationship Id="rId62" Type="http://schemas.openxmlformats.org/officeDocument/2006/relationships/image" Target="../media/image776.png"  /><Relationship Id="rId63" Type="http://schemas.openxmlformats.org/officeDocument/2006/relationships/image" Target="../media/image777.png"  /><Relationship Id="rId64" Type="http://schemas.openxmlformats.org/officeDocument/2006/relationships/image" Target="../media/image778.png"  /><Relationship Id="rId65" Type="http://schemas.openxmlformats.org/officeDocument/2006/relationships/image" Target="../media/image779.png"  /><Relationship Id="rId66" Type="http://schemas.openxmlformats.org/officeDocument/2006/relationships/image" Target="../media/image780.png"  /><Relationship Id="rId67" Type="http://schemas.openxmlformats.org/officeDocument/2006/relationships/image" Target="../media/image781.png"  /><Relationship Id="rId7" Type="http://schemas.openxmlformats.org/officeDocument/2006/relationships/image" Target="../media/image721.png"  /><Relationship Id="rId8" Type="http://schemas.openxmlformats.org/officeDocument/2006/relationships/image" Target="../media/image722.png"  /><Relationship Id="rId9" Type="http://schemas.openxmlformats.org/officeDocument/2006/relationships/image" Target="../media/image723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82.png"  /><Relationship Id="rId3" Type="http://schemas.openxmlformats.org/officeDocument/2006/relationships/image" Target="../media/image783.png"  /><Relationship Id="rId4" Type="http://schemas.openxmlformats.org/officeDocument/2006/relationships/image" Target="../media/image784.png"  /><Relationship Id="rId5" Type="http://schemas.openxmlformats.org/officeDocument/2006/relationships/image" Target="../media/image785.png"  /><Relationship Id="rId6" Type="http://schemas.openxmlformats.org/officeDocument/2006/relationships/image" Target="../media/image786.png"  /><Relationship Id="rId7" Type="http://schemas.openxmlformats.org/officeDocument/2006/relationships/image" Target="../media/image787.png"  /><Relationship Id="rId8" Type="http://schemas.openxmlformats.org/officeDocument/2006/relationships/image" Target="../media/image788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797.png"  /><Relationship Id="rId11" Type="http://schemas.openxmlformats.org/officeDocument/2006/relationships/image" Target="../media/image798.png"  /><Relationship Id="rId12" Type="http://schemas.openxmlformats.org/officeDocument/2006/relationships/image" Target="../media/image799.png"  /><Relationship Id="rId13" Type="http://schemas.openxmlformats.org/officeDocument/2006/relationships/image" Target="../media/image800.png"  /><Relationship Id="rId14" Type="http://schemas.openxmlformats.org/officeDocument/2006/relationships/image" Target="../media/image801.png"  /><Relationship Id="rId15" Type="http://schemas.openxmlformats.org/officeDocument/2006/relationships/image" Target="../media/image802.png"  /><Relationship Id="rId16" Type="http://schemas.openxmlformats.org/officeDocument/2006/relationships/image" Target="../media/image803.png"  /><Relationship Id="rId17" Type="http://schemas.openxmlformats.org/officeDocument/2006/relationships/image" Target="../media/image804.png"  /><Relationship Id="rId18" Type="http://schemas.openxmlformats.org/officeDocument/2006/relationships/image" Target="../media/image805.png"  /><Relationship Id="rId19" Type="http://schemas.openxmlformats.org/officeDocument/2006/relationships/image" Target="../media/image806.png"  /><Relationship Id="rId2" Type="http://schemas.openxmlformats.org/officeDocument/2006/relationships/image" Target="../media/image789.png"  /><Relationship Id="rId20" Type="http://schemas.openxmlformats.org/officeDocument/2006/relationships/image" Target="../media/image807.png"  /><Relationship Id="rId3" Type="http://schemas.openxmlformats.org/officeDocument/2006/relationships/image" Target="../media/image790.png"  /><Relationship Id="rId4" Type="http://schemas.openxmlformats.org/officeDocument/2006/relationships/image" Target="../media/image791.png"  /><Relationship Id="rId5" Type="http://schemas.openxmlformats.org/officeDocument/2006/relationships/image" Target="../media/image792.png"  /><Relationship Id="rId6" Type="http://schemas.openxmlformats.org/officeDocument/2006/relationships/image" Target="../media/image793.png"  /><Relationship Id="rId7" Type="http://schemas.openxmlformats.org/officeDocument/2006/relationships/image" Target="../media/image794.png"  /><Relationship Id="rId8" Type="http://schemas.openxmlformats.org/officeDocument/2006/relationships/image" Target="../media/image795.png"  /><Relationship Id="rId9" Type="http://schemas.openxmlformats.org/officeDocument/2006/relationships/image" Target="../media/image796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78.png"  /><Relationship Id="rId11" Type="http://schemas.openxmlformats.org/officeDocument/2006/relationships/image" Target="../media/image79.png"  /><Relationship Id="rId12" Type="http://schemas.openxmlformats.org/officeDocument/2006/relationships/image" Target="../media/image80.png"  /><Relationship Id="rId13" Type="http://schemas.openxmlformats.org/officeDocument/2006/relationships/image" Target="../media/image81.png"  /><Relationship Id="rId14" Type="http://schemas.openxmlformats.org/officeDocument/2006/relationships/image" Target="../media/image82.png"  /><Relationship Id="rId15" Type="http://schemas.openxmlformats.org/officeDocument/2006/relationships/image" Target="../media/image83.png"  /><Relationship Id="rId16" Type="http://schemas.openxmlformats.org/officeDocument/2006/relationships/image" Target="../media/image84.png"  /><Relationship Id="rId17" Type="http://schemas.openxmlformats.org/officeDocument/2006/relationships/image" Target="../media/image85.png"  /><Relationship Id="rId18" Type="http://schemas.openxmlformats.org/officeDocument/2006/relationships/image" Target="../media/image86.png"  /><Relationship Id="rId19" Type="http://schemas.openxmlformats.org/officeDocument/2006/relationships/image" Target="../media/image87.png"  /><Relationship Id="rId2" Type="http://schemas.openxmlformats.org/officeDocument/2006/relationships/image" Target="../media/image70.png"  /><Relationship Id="rId20" Type="http://schemas.openxmlformats.org/officeDocument/2006/relationships/image" Target="../media/image88.png"  /><Relationship Id="rId21" Type="http://schemas.openxmlformats.org/officeDocument/2006/relationships/image" Target="../media/image89.png"  /><Relationship Id="rId22" Type="http://schemas.openxmlformats.org/officeDocument/2006/relationships/image" Target="../media/image90.png"  /><Relationship Id="rId23" Type="http://schemas.openxmlformats.org/officeDocument/2006/relationships/image" Target="../media/image91.png"  /><Relationship Id="rId24" Type="http://schemas.openxmlformats.org/officeDocument/2006/relationships/image" Target="../media/image92.png"  /><Relationship Id="rId25" Type="http://schemas.openxmlformats.org/officeDocument/2006/relationships/image" Target="../media/image93.png"  /><Relationship Id="rId26" Type="http://schemas.openxmlformats.org/officeDocument/2006/relationships/image" Target="../media/image94.png"  /><Relationship Id="rId27" Type="http://schemas.openxmlformats.org/officeDocument/2006/relationships/image" Target="../media/image95.png"  /><Relationship Id="rId28" Type="http://schemas.openxmlformats.org/officeDocument/2006/relationships/image" Target="../media/image96.png"  /><Relationship Id="rId29" Type="http://schemas.openxmlformats.org/officeDocument/2006/relationships/image" Target="../media/image97.png"  /><Relationship Id="rId3" Type="http://schemas.openxmlformats.org/officeDocument/2006/relationships/image" Target="../media/image71.png"  /><Relationship Id="rId30" Type="http://schemas.openxmlformats.org/officeDocument/2006/relationships/image" Target="../media/image98.png"  /><Relationship Id="rId31" Type="http://schemas.openxmlformats.org/officeDocument/2006/relationships/image" Target="../media/image99.png"  /><Relationship Id="rId32" Type="http://schemas.openxmlformats.org/officeDocument/2006/relationships/image" Target="../media/image100.png"  /><Relationship Id="rId33" Type="http://schemas.openxmlformats.org/officeDocument/2006/relationships/image" Target="../media/image101.png"  /><Relationship Id="rId34" Type="http://schemas.openxmlformats.org/officeDocument/2006/relationships/image" Target="../media/image102.png"  /><Relationship Id="rId35" Type="http://schemas.openxmlformats.org/officeDocument/2006/relationships/image" Target="../media/image103.png"  /><Relationship Id="rId36" Type="http://schemas.openxmlformats.org/officeDocument/2006/relationships/image" Target="../media/image104.png"  /><Relationship Id="rId37" Type="http://schemas.openxmlformats.org/officeDocument/2006/relationships/image" Target="../media/image105.png"  /><Relationship Id="rId4" Type="http://schemas.openxmlformats.org/officeDocument/2006/relationships/image" Target="../media/image72.png"  /><Relationship Id="rId5" Type="http://schemas.openxmlformats.org/officeDocument/2006/relationships/image" Target="../media/image73.png"  /><Relationship Id="rId6" Type="http://schemas.openxmlformats.org/officeDocument/2006/relationships/image" Target="../media/image74.png"  /><Relationship Id="rId7" Type="http://schemas.openxmlformats.org/officeDocument/2006/relationships/image" Target="../media/image75.png"  /><Relationship Id="rId8" Type="http://schemas.openxmlformats.org/officeDocument/2006/relationships/image" Target="../media/image76.png"  /><Relationship Id="rId9" Type="http://schemas.openxmlformats.org/officeDocument/2006/relationships/image" Target="../media/image77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816.png"  /><Relationship Id="rId11" Type="http://schemas.openxmlformats.org/officeDocument/2006/relationships/image" Target="../media/image817.png"  /><Relationship Id="rId12" Type="http://schemas.openxmlformats.org/officeDocument/2006/relationships/image" Target="../media/image818.png"  /><Relationship Id="rId13" Type="http://schemas.openxmlformats.org/officeDocument/2006/relationships/image" Target="../media/image819.png"  /><Relationship Id="rId14" Type="http://schemas.openxmlformats.org/officeDocument/2006/relationships/image" Target="../media/image820.png"  /><Relationship Id="rId15" Type="http://schemas.openxmlformats.org/officeDocument/2006/relationships/image" Target="../media/image821.png"  /><Relationship Id="rId16" Type="http://schemas.openxmlformats.org/officeDocument/2006/relationships/image" Target="../media/image822.png"  /><Relationship Id="rId17" Type="http://schemas.openxmlformats.org/officeDocument/2006/relationships/image" Target="../media/image823.png"  /><Relationship Id="rId18" Type="http://schemas.openxmlformats.org/officeDocument/2006/relationships/image" Target="../media/image824.png"  /><Relationship Id="rId19" Type="http://schemas.openxmlformats.org/officeDocument/2006/relationships/image" Target="../media/image825.png"  /><Relationship Id="rId2" Type="http://schemas.openxmlformats.org/officeDocument/2006/relationships/image" Target="../media/image808.png"  /><Relationship Id="rId20" Type="http://schemas.openxmlformats.org/officeDocument/2006/relationships/image" Target="../media/image826.png"  /><Relationship Id="rId21" Type="http://schemas.openxmlformats.org/officeDocument/2006/relationships/image" Target="../media/image827.png"  /><Relationship Id="rId3" Type="http://schemas.openxmlformats.org/officeDocument/2006/relationships/image" Target="../media/image809.png"  /><Relationship Id="rId4" Type="http://schemas.openxmlformats.org/officeDocument/2006/relationships/image" Target="../media/image810.png"  /><Relationship Id="rId5" Type="http://schemas.openxmlformats.org/officeDocument/2006/relationships/image" Target="../media/image811.png"  /><Relationship Id="rId6" Type="http://schemas.openxmlformats.org/officeDocument/2006/relationships/image" Target="../media/image812.png"  /><Relationship Id="rId7" Type="http://schemas.openxmlformats.org/officeDocument/2006/relationships/image" Target="../media/image813.png"  /><Relationship Id="rId8" Type="http://schemas.openxmlformats.org/officeDocument/2006/relationships/image" Target="../media/image814.png"  /><Relationship Id="rId9" Type="http://schemas.openxmlformats.org/officeDocument/2006/relationships/image" Target="../media/image815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836.png"  /><Relationship Id="rId11" Type="http://schemas.openxmlformats.org/officeDocument/2006/relationships/image" Target="../media/image837.png"  /><Relationship Id="rId12" Type="http://schemas.openxmlformats.org/officeDocument/2006/relationships/image" Target="../media/image838.png"  /><Relationship Id="rId13" Type="http://schemas.openxmlformats.org/officeDocument/2006/relationships/image" Target="../media/image839.png"  /><Relationship Id="rId14" Type="http://schemas.openxmlformats.org/officeDocument/2006/relationships/image" Target="../media/image840.png"  /><Relationship Id="rId15" Type="http://schemas.openxmlformats.org/officeDocument/2006/relationships/image" Target="../media/image841.png"  /><Relationship Id="rId16" Type="http://schemas.openxmlformats.org/officeDocument/2006/relationships/image" Target="../media/image842.png"  /><Relationship Id="rId17" Type="http://schemas.openxmlformats.org/officeDocument/2006/relationships/image" Target="../media/image843.png"  /><Relationship Id="rId18" Type="http://schemas.openxmlformats.org/officeDocument/2006/relationships/image" Target="../media/image844.png"  /><Relationship Id="rId19" Type="http://schemas.openxmlformats.org/officeDocument/2006/relationships/image" Target="../media/image845.png"  /><Relationship Id="rId2" Type="http://schemas.openxmlformats.org/officeDocument/2006/relationships/image" Target="../media/image828.png"  /><Relationship Id="rId20" Type="http://schemas.openxmlformats.org/officeDocument/2006/relationships/image" Target="../media/image846.png"  /><Relationship Id="rId21" Type="http://schemas.openxmlformats.org/officeDocument/2006/relationships/image" Target="../media/image847.png"  /><Relationship Id="rId22" Type="http://schemas.openxmlformats.org/officeDocument/2006/relationships/image" Target="../media/image848.png"  /><Relationship Id="rId3" Type="http://schemas.openxmlformats.org/officeDocument/2006/relationships/image" Target="../media/image829.png"  /><Relationship Id="rId4" Type="http://schemas.openxmlformats.org/officeDocument/2006/relationships/image" Target="../media/image830.png"  /><Relationship Id="rId5" Type="http://schemas.openxmlformats.org/officeDocument/2006/relationships/image" Target="../media/image831.png"  /><Relationship Id="rId6" Type="http://schemas.openxmlformats.org/officeDocument/2006/relationships/image" Target="../media/image832.png"  /><Relationship Id="rId7" Type="http://schemas.openxmlformats.org/officeDocument/2006/relationships/image" Target="../media/image833.png"  /><Relationship Id="rId8" Type="http://schemas.openxmlformats.org/officeDocument/2006/relationships/image" Target="../media/image834.png"  /><Relationship Id="rId9" Type="http://schemas.openxmlformats.org/officeDocument/2006/relationships/image" Target="../media/image83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857.png"  /><Relationship Id="rId11" Type="http://schemas.openxmlformats.org/officeDocument/2006/relationships/image" Target="../media/image858.png"  /><Relationship Id="rId12" Type="http://schemas.openxmlformats.org/officeDocument/2006/relationships/image" Target="../media/image859.png"  /><Relationship Id="rId13" Type="http://schemas.openxmlformats.org/officeDocument/2006/relationships/image" Target="../media/image860.png"  /><Relationship Id="rId14" Type="http://schemas.openxmlformats.org/officeDocument/2006/relationships/image" Target="../media/image861.png"  /><Relationship Id="rId15" Type="http://schemas.openxmlformats.org/officeDocument/2006/relationships/image" Target="../media/image862.png"  /><Relationship Id="rId16" Type="http://schemas.openxmlformats.org/officeDocument/2006/relationships/image" Target="../media/image863.png"  /><Relationship Id="rId17" Type="http://schemas.openxmlformats.org/officeDocument/2006/relationships/image" Target="../media/image864.png"  /><Relationship Id="rId18" Type="http://schemas.openxmlformats.org/officeDocument/2006/relationships/image" Target="../media/image865.png"  /><Relationship Id="rId19" Type="http://schemas.openxmlformats.org/officeDocument/2006/relationships/image" Target="../media/image866.png"  /><Relationship Id="rId2" Type="http://schemas.openxmlformats.org/officeDocument/2006/relationships/image" Target="../media/image849.png"  /><Relationship Id="rId20" Type="http://schemas.openxmlformats.org/officeDocument/2006/relationships/image" Target="../media/image867.png"  /><Relationship Id="rId21" Type="http://schemas.openxmlformats.org/officeDocument/2006/relationships/image" Target="../media/image868.png"  /><Relationship Id="rId22" Type="http://schemas.openxmlformats.org/officeDocument/2006/relationships/image" Target="../media/image869.png"  /><Relationship Id="rId23" Type="http://schemas.openxmlformats.org/officeDocument/2006/relationships/image" Target="../media/image870.png"  /><Relationship Id="rId24" Type="http://schemas.openxmlformats.org/officeDocument/2006/relationships/image" Target="../media/image871.png"  /><Relationship Id="rId25" Type="http://schemas.openxmlformats.org/officeDocument/2006/relationships/image" Target="../media/image872.png"  /><Relationship Id="rId26" Type="http://schemas.openxmlformats.org/officeDocument/2006/relationships/image" Target="../media/image873.png"  /><Relationship Id="rId27" Type="http://schemas.openxmlformats.org/officeDocument/2006/relationships/image" Target="../media/image874.png"  /><Relationship Id="rId3" Type="http://schemas.openxmlformats.org/officeDocument/2006/relationships/image" Target="../media/image850.png"  /><Relationship Id="rId4" Type="http://schemas.openxmlformats.org/officeDocument/2006/relationships/image" Target="../media/image851.png"  /><Relationship Id="rId5" Type="http://schemas.openxmlformats.org/officeDocument/2006/relationships/image" Target="../media/image852.png"  /><Relationship Id="rId6" Type="http://schemas.openxmlformats.org/officeDocument/2006/relationships/image" Target="../media/image853.png"  /><Relationship Id="rId7" Type="http://schemas.openxmlformats.org/officeDocument/2006/relationships/image" Target="../media/image854.png"  /><Relationship Id="rId8" Type="http://schemas.openxmlformats.org/officeDocument/2006/relationships/image" Target="../media/image855.png"  /><Relationship Id="rId9" Type="http://schemas.openxmlformats.org/officeDocument/2006/relationships/image" Target="../media/image856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883.png"  /><Relationship Id="rId11" Type="http://schemas.openxmlformats.org/officeDocument/2006/relationships/image" Target="../media/image884.png"  /><Relationship Id="rId12" Type="http://schemas.openxmlformats.org/officeDocument/2006/relationships/image" Target="../media/image885.png"  /><Relationship Id="rId13" Type="http://schemas.openxmlformats.org/officeDocument/2006/relationships/image" Target="../media/image886.png"  /><Relationship Id="rId14" Type="http://schemas.openxmlformats.org/officeDocument/2006/relationships/image" Target="../media/image887.png"  /><Relationship Id="rId15" Type="http://schemas.openxmlformats.org/officeDocument/2006/relationships/image" Target="../media/image888.png"  /><Relationship Id="rId16" Type="http://schemas.openxmlformats.org/officeDocument/2006/relationships/image" Target="../media/image889.png"  /><Relationship Id="rId17" Type="http://schemas.openxmlformats.org/officeDocument/2006/relationships/image" Target="../media/image890.png"  /><Relationship Id="rId18" Type="http://schemas.openxmlformats.org/officeDocument/2006/relationships/image" Target="../media/image891.png"  /><Relationship Id="rId19" Type="http://schemas.openxmlformats.org/officeDocument/2006/relationships/image" Target="../media/image892.png"  /><Relationship Id="rId2" Type="http://schemas.openxmlformats.org/officeDocument/2006/relationships/image" Target="../media/image875.png"  /><Relationship Id="rId20" Type="http://schemas.openxmlformats.org/officeDocument/2006/relationships/image" Target="../media/image893.png"  /><Relationship Id="rId21" Type="http://schemas.openxmlformats.org/officeDocument/2006/relationships/image" Target="../media/image894.png"  /><Relationship Id="rId22" Type="http://schemas.openxmlformats.org/officeDocument/2006/relationships/image" Target="../media/image895.png"  /><Relationship Id="rId23" Type="http://schemas.openxmlformats.org/officeDocument/2006/relationships/image" Target="../media/image896.png"  /><Relationship Id="rId24" Type="http://schemas.openxmlformats.org/officeDocument/2006/relationships/image" Target="../media/image897.png"  /><Relationship Id="rId25" Type="http://schemas.openxmlformats.org/officeDocument/2006/relationships/image" Target="../media/image898.png"  /><Relationship Id="rId3" Type="http://schemas.openxmlformats.org/officeDocument/2006/relationships/image" Target="../media/image876.png"  /><Relationship Id="rId4" Type="http://schemas.openxmlformats.org/officeDocument/2006/relationships/image" Target="../media/image877.png"  /><Relationship Id="rId5" Type="http://schemas.openxmlformats.org/officeDocument/2006/relationships/image" Target="../media/image878.png"  /><Relationship Id="rId6" Type="http://schemas.openxmlformats.org/officeDocument/2006/relationships/image" Target="../media/image879.png"  /><Relationship Id="rId7" Type="http://schemas.openxmlformats.org/officeDocument/2006/relationships/image" Target="../media/image880.png"  /><Relationship Id="rId8" Type="http://schemas.openxmlformats.org/officeDocument/2006/relationships/image" Target="../media/image881.png"  /><Relationship Id="rId9" Type="http://schemas.openxmlformats.org/officeDocument/2006/relationships/image" Target="../media/image882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07.png"  /><Relationship Id="rId11" Type="http://schemas.openxmlformats.org/officeDocument/2006/relationships/image" Target="../media/image908.png"  /><Relationship Id="rId12" Type="http://schemas.openxmlformats.org/officeDocument/2006/relationships/image" Target="../media/image909.png"  /><Relationship Id="rId13" Type="http://schemas.openxmlformats.org/officeDocument/2006/relationships/image" Target="../media/image910.png"  /><Relationship Id="rId14" Type="http://schemas.openxmlformats.org/officeDocument/2006/relationships/image" Target="../media/image911.png"  /><Relationship Id="rId15" Type="http://schemas.openxmlformats.org/officeDocument/2006/relationships/image" Target="../media/image912.png"  /><Relationship Id="rId16" Type="http://schemas.openxmlformats.org/officeDocument/2006/relationships/image" Target="../media/image913.png"  /><Relationship Id="rId17" Type="http://schemas.openxmlformats.org/officeDocument/2006/relationships/image" Target="../media/image914.png"  /><Relationship Id="rId18" Type="http://schemas.openxmlformats.org/officeDocument/2006/relationships/image" Target="../media/image915.png"  /><Relationship Id="rId19" Type="http://schemas.openxmlformats.org/officeDocument/2006/relationships/image" Target="../media/image916.png"  /><Relationship Id="rId2" Type="http://schemas.openxmlformats.org/officeDocument/2006/relationships/image" Target="../media/image899.png"  /><Relationship Id="rId20" Type="http://schemas.openxmlformats.org/officeDocument/2006/relationships/image" Target="../media/image917.png"  /><Relationship Id="rId21" Type="http://schemas.openxmlformats.org/officeDocument/2006/relationships/image" Target="../media/image918.png"  /><Relationship Id="rId22" Type="http://schemas.openxmlformats.org/officeDocument/2006/relationships/image" Target="../media/image919.png"  /><Relationship Id="rId23" Type="http://schemas.openxmlformats.org/officeDocument/2006/relationships/image" Target="../media/image920.png"  /><Relationship Id="rId24" Type="http://schemas.openxmlformats.org/officeDocument/2006/relationships/image" Target="../media/image921.png"  /><Relationship Id="rId25" Type="http://schemas.openxmlformats.org/officeDocument/2006/relationships/image" Target="../media/image922.png"  /><Relationship Id="rId3" Type="http://schemas.openxmlformats.org/officeDocument/2006/relationships/image" Target="../media/image900.png"  /><Relationship Id="rId4" Type="http://schemas.openxmlformats.org/officeDocument/2006/relationships/image" Target="../media/image901.png"  /><Relationship Id="rId5" Type="http://schemas.openxmlformats.org/officeDocument/2006/relationships/image" Target="../media/image902.png"  /><Relationship Id="rId6" Type="http://schemas.openxmlformats.org/officeDocument/2006/relationships/image" Target="../media/image903.png"  /><Relationship Id="rId7" Type="http://schemas.openxmlformats.org/officeDocument/2006/relationships/image" Target="../media/image904.png"  /><Relationship Id="rId8" Type="http://schemas.openxmlformats.org/officeDocument/2006/relationships/image" Target="../media/image905.png"  /><Relationship Id="rId9" Type="http://schemas.openxmlformats.org/officeDocument/2006/relationships/image" Target="../media/image906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31.png"  /><Relationship Id="rId11" Type="http://schemas.openxmlformats.org/officeDocument/2006/relationships/image" Target="../media/image932.png"  /><Relationship Id="rId12" Type="http://schemas.openxmlformats.org/officeDocument/2006/relationships/image" Target="../media/image933.png"  /><Relationship Id="rId13" Type="http://schemas.openxmlformats.org/officeDocument/2006/relationships/image" Target="../media/image934.png"  /><Relationship Id="rId14" Type="http://schemas.openxmlformats.org/officeDocument/2006/relationships/image" Target="../media/image935.png"  /><Relationship Id="rId15" Type="http://schemas.openxmlformats.org/officeDocument/2006/relationships/image" Target="../media/image936.png"  /><Relationship Id="rId16" Type="http://schemas.openxmlformats.org/officeDocument/2006/relationships/image" Target="../media/image937.png"  /><Relationship Id="rId17" Type="http://schemas.openxmlformats.org/officeDocument/2006/relationships/image" Target="../media/image938.png"  /><Relationship Id="rId2" Type="http://schemas.openxmlformats.org/officeDocument/2006/relationships/image" Target="../media/image923.png"  /><Relationship Id="rId3" Type="http://schemas.openxmlformats.org/officeDocument/2006/relationships/image" Target="../media/image924.png"  /><Relationship Id="rId4" Type="http://schemas.openxmlformats.org/officeDocument/2006/relationships/image" Target="../media/image925.png"  /><Relationship Id="rId5" Type="http://schemas.openxmlformats.org/officeDocument/2006/relationships/image" Target="../media/image926.png"  /><Relationship Id="rId6" Type="http://schemas.openxmlformats.org/officeDocument/2006/relationships/image" Target="../media/image927.png"  /><Relationship Id="rId7" Type="http://schemas.openxmlformats.org/officeDocument/2006/relationships/image" Target="../media/image928.png"  /><Relationship Id="rId8" Type="http://schemas.openxmlformats.org/officeDocument/2006/relationships/image" Target="../media/image929.png"  /><Relationship Id="rId9" Type="http://schemas.openxmlformats.org/officeDocument/2006/relationships/image" Target="../media/image930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47.png"  /><Relationship Id="rId11" Type="http://schemas.openxmlformats.org/officeDocument/2006/relationships/image" Target="../media/image948.png"  /><Relationship Id="rId12" Type="http://schemas.openxmlformats.org/officeDocument/2006/relationships/image" Target="../media/image949.png"  /><Relationship Id="rId13" Type="http://schemas.openxmlformats.org/officeDocument/2006/relationships/image" Target="../media/image950.png"  /><Relationship Id="rId14" Type="http://schemas.openxmlformats.org/officeDocument/2006/relationships/image" Target="../media/image951.png"  /><Relationship Id="rId15" Type="http://schemas.openxmlformats.org/officeDocument/2006/relationships/image" Target="../media/image952.png"  /><Relationship Id="rId16" Type="http://schemas.openxmlformats.org/officeDocument/2006/relationships/image" Target="../media/image953.png"  /><Relationship Id="rId2" Type="http://schemas.openxmlformats.org/officeDocument/2006/relationships/image" Target="../media/image939.png"  /><Relationship Id="rId3" Type="http://schemas.openxmlformats.org/officeDocument/2006/relationships/image" Target="../media/image940.png"  /><Relationship Id="rId4" Type="http://schemas.openxmlformats.org/officeDocument/2006/relationships/image" Target="../media/image941.png"  /><Relationship Id="rId5" Type="http://schemas.openxmlformats.org/officeDocument/2006/relationships/image" Target="../media/image942.png"  /><Relationship Id="rId6" Type="http://schemas.openxmlformats.org/officeDocument/2006/relationships/image" Target="../media/image943.png"  /><Relationship Id="rId7" Type="http://schemas.openxmlformats.org/officeDocument/2006/relationships/image" Target="../media/image944.png"  /><Relationship Id="rId8" Type="http://schemas.openxmlformats.org/officeDocument/2006/relationships/image" Target="../media/image945.png"  /><Relationship Id="rId9" Type="http://schemas.openxmlformats.org/officeDocument/2006/relationships/image" Target="../media/image946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62.png"  /><Relationship Id="rId11" Type="http://schemas.openxmlformats.org/officeDocument/2006/relationships/image" Target="../media/image963.png"  /><Relationship Id="rId12" Type="http://schemas.openxmlformats.org/officeDocument/2006/relationships/image" Target="../media/image964.png"  /><Relationship Id="rId2" Type="http://schemas.openxmlformats.org/officeDocument/2006/relationships/image" Target="../media/image954.png"  /><Relationship Id="rId3" Type="http://schemas.openxmlformats.org/officeDocument/2006/relationships/image" Target="../media/image955.png"  /><Relationship Id="rId4" Type="http://schemas.openxmlformats.org/officeDocument/2006/relationships/image" Target="../media/image956.png"  /><Relationship Id="rId5" Type="http://schemas.openxmlformats.org/officeDocument/2006/relationships/image" Target="../media/image957.png"  /><Relationship Id="rId6" Type="http://schemas.openxmlformats.org/officeDocument/2006/relationships/image" Target="../media/image958.png"  /><Relationship Id="rId7" Type="http://schemas.openxmlformats.org/officeDocument/2006/relationships/image" Target="../media/image959.png"  /><Relationship Id="rId8" Type="http://schemas.openxmlformats.org/officeDocument/2006/relationships/image" Target="../media/image960.png"  /><Relationship Id="rId9" Type="http://schemas.openxmlformats.org/officeDocument/2006/relationships/image" Target="../media/image961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65.png"  /><Relationship Id="rId3" Type="http://schemas.openxmlformats.org/officeDocument/2006/relationships/image" Target="../media/image966.png"  /><Relationship Id="rId4" Type="http://schemas.openxmlformats.org/officeDocument/2006/relationships/image" Target="../media/image967.png"  /><Relationship Id="rId5" Type="http://schemas.openxmlformats.org/officeDocument/2006/relationships/image" Target="../media/image968.png"  /><Relationship Id="rId6" Type="http://schemas.openxmlformats.org/officeDocument/2006/relationships/image" Target="../media/image969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78.png"  /><Relationship Id="rId2" Type="http://schemas.openxmlformats.org/officeDocument/2006/relationships/image" Target="../media/image970.png"  /><Relationship Id="rId3" Type="http://schemas.openxmlformats.org/officeDocument/2006/relationships/image" Target="../media/image971.png"  /><Relationship Id="rId4" Type="http://schemas.openxmlformats.org/officeDocument/2006/relationships/image" Target="../media/image972.png"  /><Relationship Id="rId5" Type="http://schemas.openxmlformats.org/officeDocument/2006/relationships/image" Target="../media/image973.png"  /><Relationship Id="rId6" Type="http://schemas.openxmlformats.org/officeDocument/2006/relationships/image" Target="../media/image974.png"  /><Relationship Id="rId7" Type="http://schemas.openxmlformats.org/officeDocument/2006/relationships/image" Target="../media/image975.png"  /><Relationship Id="rId8" Type="http://schemas.openxmlformats.org/officeDocument/2006/relationships/image" Target="../media/image976.png"  /><Relationship Id="rId9" Type="http://schemas.openxmlformats.org/officeDocument/2006/relationships/image" Target="../media/image977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14.png"  /><Relationship Id="rId2" Type="http://schemas.openxmlformats.org/officeDocument/2006/relationships/image" Target="../media/image106.png"  /><Relationship Id="rId3" Type="http://schemas.openxmlformats.org/officeDocument/2006/relationships/image" Target="../media/image107.png"  /><Relationship Id="rId4" Type="http://schemas.openxmlformats.org/officeDocument/2006/relationships/image" Target="../media/image108.png"  /><Relationship Id="rId5" Type="http://schemas.openxmlformats.org/officeDocument/2006/relationships/image" Target="../media/image109.png"  /><Relationship Id="rId6" Type="http://schemas.openxmlformats.org/officeDocument/2006/relationships/image" Target="../media/image110.png"  /><Relationship Id="rId7" Type="http://schemas.openxmlformats.org/officeDocument/2006/relationships/image" Target="../media/image111.png"  /><Relationship Id="rId8" Type="http://schemas.openxmlformats.org/officeDocument/2006/relationships/image" Target="../media/image112.png"  /><Relationship Id="rId9" Type="http://schemas.openxmlformats.org/officeDocument/2006/relationships/image" Target="../media/image113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87.png"  /><Relationship Id="rId11" Type="http://schemas.openxmlformats.org/officeDocument/2006/relationships/image" Target="../media/image988.png"  /><Relationship Id="rId12" Type="http://schemas.openxmlformats.org/officeDocument/2006/relationships/image" Target="../media/image989.png"  /><Relationship Id="rId13" Type="http://schemas.openxmlformats.org/officeDocument/2006/relationships/image" Target="../media/image990.png"  /><Relationship Id="rId14" Type="http://schemas.openxmlformats.org/officeDocument/2006/relationships/image" Target="../media/image991.png"  /><Relationship Id="rId15" Type="http://schemas.openxmlformats.org/officeDocument/2006/relationships/image" Target="../media/image992.png"  /><Relationship Id="rId16" Type="http://schemas.openxmlformats.org/officeDocument/2006/relationships/image" Target="../media/image993.png"  /><Relationship Id="rId17" Type="http://schemas.openxmlformats.org/officeDocument/2006/relationships/image" Target="../media/image994.png"  /><Relationship Id="rId18" Type="http://schemas.openxmlformats.org/officeDocument/2006/relationships/image" Target="../media/image995.png"  /><Relationship Id="rId19" Type="http://schemas.openxmlformats.org/officeDocument/2006/relationships/image" Target="../media/image996.png"  /><Relationship Id="rId2" Type="http://schemas.openxmlformats.org/officeDocument/2006/relationships/image" Target="../media/image979.png"  /><Relationship Id="rId20" Type="http://schemas.openxmlformats.org/officeDocument/2006/relationships/image" Target="../media/image997.png"  /><Relationship Id="rId21" Type="http://schemas.openxmlformats.org/officeDocument/2006/relationships/image" Target="../media/image998.png"  /><Relationship Id="rId22" Type="http://schemas.openxmlformats.org/officeDocument/2006/relationships/image" Target="../media/image999.png"  /><Relationship Id="rId23" Type="http://schemas.openxmlformats.org/officeDocument/2006/relationships/image" Target="../media/image1000.png"  /><Relationship Id="rId24" Type="http://schemas.openxmlformats.org/officeDocument/2006/relationships/image" Target="../media/image1001.png"  /><Relationship Id="rId25" Type="http://schemas.openxmlformats.org/officeDocument/2006/relationships/image" Target="../media/image1002.png"  /><Relationship Id="rId3" Type="http://schemas.openxmlformats.org/officeDocument/2006/relationships/image" Target="../media/image980.png"  /><Relationship Id="rId4" Type="http://schemas.openxmlformats.org/officeDocument/2006/relationships/image" Target="../media/image981.png"  /><Relationship Id="rId5" Type="http://schemas.openxmlformats.org/officeDocument/2006/relationships/image" Target="../media/image982.png"  /><Relationship Id="rId6" Type="http://schemas.openxmlformats.org/officeDocument/2006/relationships/image" Target="../media/image983.png"  /><Relationship Id="rId7" Type="http://schemas.openxmlformats.org/officeDocument/2006/relationships/image" Target="../media/image984.png"  /><Relationship Id="rId8" Type="http://schemas.openxmlformats.org/officeDocument/2006/relationships/image" Target="../media/image985.png"  /><Relationship Id="rId9" Type="http://schemas.openxmlformats.org/officeDocument/2006/relationships/image" Target="../media/image986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011.png"  /><Relationship Id="rId11" Type="http://schemas.openxmlformats.org/officeDocument/2006/relationships/image" Target="../media/image1012.png"  /><Relationship Id="rId12" Type="http://schemas.openxmlformats.org/officeDocument/2006/relationships/image" Target="../media/image1013.png"  /><Relationship Id="rId13" Type="http://schemas.openxmlformats.org/officeDocument/2006/relationships/image" Target="../media/image1014.png"  /><Relationship Id="rId14" Type="http://schemas.openxmlformats.org/officeDocument/2006/relationships/image" Target="../media/image1015.png"  /><Relationship Id="rId15" Type="http://schemas.openxmlformats.org/officeDocument/2006/relationships/image" Target="../media/image1016.png"  /><Relationship Id="rId16" Type="http://schemas.openxmlformats.org/officeDocument/2006/relationships/image" Target="../media/image1017.png"  /><Relationship Id="rId17" Type="http://schemas.openxmlformats.org/officeDocument/2006/relationships/image" Target="../media/image1018.png"  /><Relationship Id="rId18" Type="http://schemas.openxmlformats.org/officeDocument/2006/relationships/image" Target="../media/image1019.png"  /><Relationship Id="rId19" Type="http://schemas.openxmlformats.org/officeDocument/2006/relationships/image" Target="../media/image1020.png"  /><Relationship Id="rId2" Type="http://schemas.openxmlformats.org/officeDocument/2006/relationships/image" Target="../media/image1003.png"  /><Relationship Id="rId3" Type="http://schemas.openxmlformats.org/officeDocument/2006/relationships/image" Target="../media/image1004.png"  /><Relationship Id="rId4" Type="http://schemas.openxmlformats.org/officeDocument/2006/relationships/image" Target="../media/image1005.png"  /><Relationship Id="rId5" Type="http://schemas.openxmlformats.org/officeDocument/2006/relationships/image" Target="../media/image1006.png"  /><Relationship Id="rId6" Type="http://schemas.openxmlformats.org/officeDocument/2006/relationships/image" Target="../media/image1007.png"  /><Relationship Id="rId7" Type="http://schemas.openxmlformats.org/officeDocument/2006/relationships/image" Target="../media/image1008.png"  /><Relationship Id="rId8" Type="http://schemas.openxmlformats.org/officeDocument/2006/relationships/image" Target="../media/image1009.png"  /><Relationship Id="rId9" Type="http://schemas.openxmlformats.org/officeDocument/2006/relationships/image" Target="../media/image1010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029.png"  /><Relationship Id="rId11" Type="http://schemas.openxmlformats.org/officeDocument/2006/relationships/image" Target="../media/image1030.png"  /><Relationship Id="rId2" Type="http://schemas.openxmlformats.org/officeDocument/2006/relationships/image" Target="../media/image1021.png"  /><Relationship Id="rId3" Type="http://schemas.openxmlformats.org/officeDocument/2006/relationships/image" Target="../media/image1022.png"  /><Relationship Id="rId4" Type="http://schemas.openxmlformats.org/officeDocument/2006/relationships/image" Target="../media/image1023.png"  /><Relationship Id="rId5" Type="http://schemas.openxmlformats.org/officeDocument/2006/relationships/image" Target="../media/image1024.png"  /><Relationship Id="rId6" Type="http://schemas.openxmlformats.org/officeDocument/2006/relationships/image" Target="../media/image1025.png"  /><Relationship Id="rId7" Type="http://schemas.openxmlformats.org/officeDocument/2006/relationships/image" Target="../media/image1026.png"  /><Relationship Id="rId8" Type="http://schemas.openxmlformats.org/officeDocument/2006/relationships/image" Target="../media/image1027.png"  /><Relationship Id="rId9" Type="http://schemas.openxmlformats.org/officeDocument/2006/relationships/image" Target="../media/image102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23.png"  /><Relationship Id="rId11" Type="http://schemas.openxmlformats.org/officeDocument/2006/relationships/image" Target="../media/image124.png"  /><Relationship Id="rId2" Type="http://schemas.openxmlformats.org/officeDocument/2006/relationships/image" Target="../media/image115.png"  /><Relationship Id="rId3" Type="http://schemas.openxmlformats.org/officeDocument/2006/relationships/image" Target="../media/image116.png"  /><Relationship Id="rId4" Type="http://schemas.openxmlformats.org/officeDocument/2006/relationships/image" Target="../media/image117.png"  /><Relationship Id="rId5" Type="http://schemas.openxmlformats.org/officeDocument/2006/relationships/image" Target="../media/image118.png"  /><Relationship Id="rId6" Type="http://schemas.openxmlformats.org/officeDocument/2006/relationships/image" Target="../media/image119.png"  /><Relationship Id="rId7" Type="http://schemas.openxmlformats.org/officeDocument/2006/relationships/image" Target="../media/image120.png"  /><Relationship Id="rId8" Type="http://schemas.openxmlformats.org/officeDocument/2006/relationships/image" Target="../media/image121.png"  /><Relationship Id="rId9" Type="http://schemas.openxmlformats.org/officeDocument/2006/relationships/image" Target="../media/image12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33.png"  /><Relationship Id="rId11" Type="http://schemas.openxmlformats.org/officeDocument/2006/relationships/image" Target="../media/image134.png"  /><Relationship Id="rId12" Type="http://schemas.openxmlformats.org/officeDocument/2006/relationships/image" Target="../media/image135.png"  /><Relationship Id="rId13" Type="http://schemas.openxmlformats.org/officeDocument/2006/relationships/image" Target="../media/image136.png"  /><Relationship Id="rId14" Type="http://schemas.openxmlformats.org/officeDocument/2006/relationships/image" Target="../media/image137.png"  /><Relationship Id="rId15" Type="http://schemas.openxmlformats.org/officeDocument/2006/relationships/image" Target="../media/image138.png"  /><Relationship Id="rId16" Type="http://schemas.openxmlformats.org/officeDocument/2006/relationships/image" Target="../media/image139.png"  /><Relationship Id="rId17" Type="http://schemas.openxmlformats.org/officeDocument/2006/relationships/image" Target="../media/image140.png"  /><Relationship Id="rId18" Type="http://schemas.openxmlformats.org/officeDocument/2006/relationships/image" Target="../media/image141.png"  /><Relationship Id="rId19" Type="http://schemas.openxmlformats.org/officeDocument/2006/relationships/image" Target="../media/image142.png"  /><Relationship Id="rId2" Type="http://schemas.openxmlformats.org/officeDocument/2006/relationships/image" Target="../media/image125.png"  /><Relationship Id="rId20" Type="http://schemas.openxmlformats.org/officeDocument/2006/relationships/image" Target="../media/image143.png"  /><Relationship Id="rId21" Type="http://schemas.openxmlformats.org/officeDocument/2006/relationships/image" Target="../media/image144.png"  /><Relationship Id="rId22" Type="http://schemas.openxmlformats.org/officeDocument/2006/relationships/image" Target="../media/image145.png"  /><Relationship Id="rId23" Type="http://schemas.openxmlformats.org/officeDocument/2006/relationships/image" Target="../media/image146.png"  /><Relationship Id="rId24" Type="http://schemas.openxmlformats.org/officeDocument/2006/relationships/image" Target="../media/image147.png"  /><Relationship Id="rId25" Type="http://schemas.openxmlformats.org/officeDocument/2006/relationships/image" Target="../media/image148.png"  /><Relationship Id="rId26" Type="http://schemas.openxmlformats.org/officeDocument/2006/relationships/image" Target="../media/image149.png"  /><Relationship Id="rId27" Type="http://schemas.openxmlformats.org/officeDocument/2006/relationships/image" Target="../media/image150.png"  /><Relationship Id="rId28" Type="http://schemas.openxmlformats.org/officeDocument/2006/relationships/image" Target="../media/image151.png"  /><Relationship Id="rId29" Type="http://schemas.openxmlformats.org/officeDocument/2006/relationships/image" Target="../media/image152.png"  /><Relationship Id="rId3" Type="http://schemas.openxmlformats.org/officeDocument/2006/relationships/image" Target="../media/image126.png"  /><Relationship Id="rId30" Type="http://schemas.openxmlformats.org/officeDocument/2006/relationships/image" Target="../media/image153.png"  /><Relationship Id="rId31" Type="http://schemas.openxmlformats.org/officeDocument/2006/relationships/image" Target="../media/image154.png"  /><Relationship Id="rId32" Type="http://schemas.openxmlformats.org/officeDocument/2006/relationships/image" Target="../media/image155.png"  /><Relationship Id="rId33" Type="http://schemas.openxmlformats.org/officeDocument/2006/relationships/image" Target="../media/image156.png"  /><Relationship Id="rId34" Type="http://schemas.openxmlformats.org/officeDocument/2006/relationships/image" Target="../media/image157.png"  /><Relationship Id="rId35" Type="http://schemas.openxmlformats.org/officeDocument/2006/relationships/image" Target="../media/image158.png"  /><Relationship Id="rId36" Type="http://schemas.openxmlformats.org/officeDocument/2006/relationships/image" Target="../media/image159.png"  /><Relationship Id="rId37" Type="http://schemas.openxmlformats.org/officeDocument/2006/relationships/image" Target="../media/image160.png"  /><Relationship Id="rId38" Type="http://schemas.openxmlformats.org/officeDocument/2006/relationships/image" Target="../media/image161.png"  /><Relationship Id="rId39" Type="http://schemas.openxmlformats.org/officeDocument/2006/relationships/image" Target="../media/image162.png"  /><Relationship Id="rId4" Type="http://schemas.openxmlformats.org/officeDocument/2006/relationships/image" Target="../media/image127.png"  /><Relationship Id="rId40" Type="http://schemas.openxmlformats.org/officeDocument/2006/relationships/image" Target="../media/image163.png"  /><Relationship Id="rId41" Type="http://schemas.openxmlformats.org/officeDocument/2006/relationships/image" Target="../media/image164.png"  /><Relationship Id="rId42" Type="http://schemas.openxmlformats.org/officeDocument/2006/relationships/image" Target="../media/image165.png"  /><Relationship Id="rId43" Type="http://schemas.openxmlformats.org/officeDocument/2006/relationships/image" Target="../media/image166.png"  /><Relationship Id="rId5" Type="http://schemas.openxmlformats.org/officeDocument/2006/relationships/image" Target="../media/image128.png"  /><Relationship Id="rId6" Type="http://schemas.openxmlformats.org/officeDocument/2006/relationships/image" Target="../media/image129.png"  /><Relationship Id="rId7" Type="http://schemas.openxmlformats.org/officeDocument/2006/relationships/image" Target="../media/image130.png"  /><Relationship Id="rId8" Type="http://schemas.openxmlformats.org/officeDocument/2006/relationships/image" Target="../media/image131.png"  /><Relationship Id="rId9" Type="http://schemas.openxmlformats.org/officeDocument/2006/relationships/image" Target="../media/image13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75.png"  /><Relationship Id="rId2" Type="http://schemas.openxmlformats.org/officeDocument/2006/relationships/image" Target="../media/image167.png"  /><Relationship Id="rId3" Type="http://schemas.openxmlformats.org/officeDocument/2006/relationships/image" Target="../media/image168.png"  /><Relationship Id="rId4" Type="http://schemas.openxmlformats.org/officeDocument/2006/relationships/image" Target="../media/image169.png"  /><Relationship Id="rId5" Type="http://schemas.openxmlformats.org/officeDocument/2006/relationships/image" Target="../media/image170.png"  /><Relationship Id="rId6" Type="http://schemas.openxmlformats.org/officeDocument/2006/relationships/image" Target="../media/image171.png"  /><Relationship Id="rId7" Type="http://schemas.openxmlformats.org/officeDocument/2006/relationships/image" Target="../media/image172.png"  /><Relationship Id="rId8" Type="http://schemas.openxmlformats.org/officeDocument/2006/relationships/image" Target="../media/image173.png"  /><Relationship Id="rId9" Type="http://schemas.openxmlformats.org/officeDocument/2006/relationships/image" Target="../media/image174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84.png"  /><Relationship Id="rId11" Type="http://schemas.openxmlformats.org/officeDocument/2006/relationships/image" Target="../media/image185.png"  /><Relationship Id="rId12" Type="http://schemas.openxmlformats.org/officeDocument/2006/relationships/image" Target="../media/image186.png"  /><Relationship Id="rId13" Type="http://schemas.openxmlformats.org/officeDocument/2006/relationships/image" Target="../media/image187.png"  /><Relationship Id="rId14" Type="http://schemas.openxmlformats.org/officeDocument/2006/relationships/image" Target="../media/image188.png"  /><Relationship Id="rId15" Type="http://schemas.openxmlformats.org/officeDocument/2006/relationships/image" Target="../media/image189.png"  /><Relationship Id="rId16" Type="http://schemas.openxmlformats.org/officeDocument/2006/relationships/image" Target="../media/image190.png"  /><Relationship Id="rId17" Type="http://schemas.openxmlformats.org/officeDocument/2006/relationships/image" Target="../media/image191.png"  /><Relationship Id="rId18" Type="http://schemas.openxmlformats.org/officeDocument/2006/relationships/image" Target="../media/image192.png"  /><Relationship Id="rId19" Type="http://schemas.openxmlformats.org/officeDocument/2006/relationships/image" Target="../media/image193.png"  /><Relationship Id="rId2" Type="http://schemas.openxmlformats.org/officeDocument/2006/relationships/image" Target="../media/image176.png"  /><Relationship Id="rId20" Type="http://schemas.openxmlformats.org/officeDocument/2006/relationships/image" Target="../media/image194.png"  /><Relationship Id="rId21" Type="http://schemas.openxmlformats.org/officeDocument/2006/relationships/image" Target="../media/image195.png"  /><Relationship Id="rId22" Type="http://schemas.openxmlformats.org/officeDocument/2006/relationships/image" Target="../media/image196.png"  /><Relationship Id="rId23" Type="http://schemas.openxmlformats.org/officeDocument/2006/relationships/image" Target="../media/image197.png"  /><Relationship Id="rId24" Type="http://schemas.openxmlformats.org/officeDocument/2006/relationships/image" Target="../media/image198.png"  /><Relationship Id="rId25" Type="http://schemas.openxmlformats.org/officeDocument/2006/relationships/image" Target="../media/image199.png"  /><Relationship Id="rId26" Type="http://schemas.openxmlformats.org/officeDocument/2006/relationships/image" Target="../media/image200.png"  /><Relationship Id="rId27" Type="http://schemas.openxmlformats.org/officeDocument/2006/relationships/image" Target="../media/image201.png"  /><Relationship Id="rId28" Type="http://schemas.openxmlformats.org/officeDocument/2006/relationships/image" Target="../media/image202.png"  /><Relationship Id="rId29" Type="http://schemas.openxmlformats.org/officeDocument/2006/relationships/image" Target="../media/image203.png"  /><Relationship Id="rId3" Type="http://schemas.openxmlformats.org/officeDocument/2006/relationships/image" Target="../media/image177.png"  /><Relationship Id="rId30" Type="http://schemas.openxmlformats.org/officeDocument/2006/relationships/image" Target="../media/image204.png"  /><Relationship Id="rId31" Type="http://schemas.openxmlformats.org/officeDocument/2006/relationships/image" Target="../media/image205.png"  /><Relationship Id="rId32" Type="http://schemas.openxmlformats.org/officeDocument/2006/relationships/image" Target="../media/image206.png"  /><Relationship Id="rId33" Type="http://schemas.openxmlformats.org/officeDocument/2006/relationships/image" Target="../media/image207.png"  /><Relationship Id="rId34" Type="http://schemas.openxmlformats.org/officeDocument/2006/relationships/image" Target="../media/image208.png"  /><Relationship Id="rId35" Type="http://schemas.openxmlformats.org/officeDocument/2006/relationships/image" Target="../media/image209.png"  /><Relationship Id="rId36" Type="http://schemas.openxmlformats.org/officeDocument/2006/relationships/image" Target="../media/image210.png"  /><Relationship Id="rId37" Type="http://schemas.openxmlformats.org/officeDocument/2006/relationships/image" Target="../media/image211.png"  /><Relationship Id="rId38" Type="http://schemas.openxmlformats.org/officeDocument/2006/relationships/image" Target="../media/image212.png"  /><Relationship Id="rId39" Type="http://schemas.openxmlformats.org/officeDocument/2006/relationships/image" Target="../media/image213.png"  /><Relationship Id="rId4" Type="http://schemas.openxmlformats.org/officeDocument/2006/relationships/image" Target="../media/image178.png"  /><Relationship Id="rId40" Type="http://schemas.openxmlformats.org/officeDocument/2006/relationships/image" Target="../media/image214.png"  /><Relationship Id="rId41" Type="http://schemas.openxmlformats.org/officeDocument/2006/relationships/image" Target="../media/image215.png"  /><Relationship Id="rId42" Type="http://schemas.openxmlformats.org/officeDocument/2006/relationships/image" Target="../media/image216.png"  /><Relationship Id="rId43" Type="http://schemas.openxmlformats.org/officeDocument/2006/relationships/image" Target="../media/image217.png"  /><Relationship Id="rId44" Type="http://schemas.openxmlformats.org/officeDocument/2006/relationships/image" Target="../media/image218.png"  /><Relationship Id="rId45" Type="http://schemas.openxmlformats.org/officeDocument/2006/relationships/image" Target="../media/image219.png"  /><Relationship Id="rId46" Type="http://schemas.openxmlformats.org/officeDocument/2006/relationships/image" Target="../media/image220.png"  /><Relationship Id="rId47" Type="http://schemas.openxmlformats.org/officeDocument/2006/relationships/image" Target="../media/image221.png"  /><Relationship Id="rId5" Type="http://schemas.openxmlformats.org/officeDocument/2006/relationships/image" Target="../media/image179.png"  /><Relationship Id="rId6" Type="http://schemas.openxmlformats.org/officeDocument/2006/relationships/image" Target="../media/image180.png"  /><Relationship Id="rId7" Type="http://schemas.openxmlformats.org/officeDocument/2006/relationships/image" Target="../media/image181.png"  /><Relationship Id="rId8" Type="http://schemas.openxmlformats.org/officeDocument/2006/relationships/image" Target="../media/image182.png"  /><Relationship Id="rId9" Type="http://schemas.openxmlformats.org/officeDocument/2006/relationships/image" Target="../media/image183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22739" y="55160"/>
            <a:ext cx="2224026" cy="18269504"/>
            <a:chOff x="8022739" y="55160"/>
            <a:chExt cx="2224026" cy="182695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022739" y="55160"/>
              <a:ext cx="2224026" cy="182695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66460" y="7757544"/>
            <a:ext cx="6171429" cy="3655539"/>
            <a:chOff x="12666460" y="7757544"/>
            <a:chExt cx="6171429" cy="36555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3480000">
              <a:off x="9819347" y="6168377"/>
              <a:ext cx="12342857" cy="731107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3480000">
              <a:off x="12666460" y="7757544"/>
              <a:ext cx="6171429" cy="36555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476615" y="1050068"/>
            <a:ext cx="5873419" cy="3479018"/>
            <a:chOff x="-1476615" y="1050068"/>
            <a:chExt cx="5873419" cy="347901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80000">
              <a:off x="-1476615" y="1050068"/>
              <a:ext cx="5873419" cy="34790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0905" y="-19048"/>
            <a:ext cx="4000046" cy="172507"/>
            <a:chOff x="940905" y="-19048"/>
            <a:chExt cx="4000046" cy="1725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0905" y="-19048"/>
              <a:ext cx="4000046" cy="1725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0905" y="9556018"/>
            <a:ext cx="2000023" cy="51064"/>
            <a:chOff x="940905" y="9556018"/>
            <a:chExt cx="2000023" cy="5106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0905" y="9556018"/>
              <a:ext cx="2000023" cy="5106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039265" y="9534250"/>
            <a:ext cx="2000000" cy="51064"/>
            <a:chOff x="4039265" y="9534250"/>
            <a:chExt cx="2000000" cy="5106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39265" y="9534250"/>
              <a:ext cx="2000000" cy="5106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137618" y="9534250"/>
            <a:ext cx="2000000" cy="51064"/>
            <a:chOff x="7137618" y="9534250"/>
            <a:chExt cx="2000000" cy="5106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37618" y="9534250"/>
              <a:ext cx="2000000" cy="5106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7575" y="1827889"/>
            <a:ext cx="11575130" cy="262684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6620" y="8707306"/>
            <a:ext cx="758406" cy="77769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25667" y="4665163"/>
            <a:ext cx="2165863" cy="46341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004972" y="8707306"/>
            <a:ext cx="772292" cy="77769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103334" y="8707306"/>
            <a:ext cx="1369244" cy="77769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285430" y="9040858"/>
            <a:ext cx="4038377" cy="4233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22739" y="38950"/>
            <a:ext cx="2224026" cy="18269504"/>
            <a:chOff x="8022739" y="38950"/>
            <a:chExt cx="2224026" cy="182695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022739" y="38950"/>
              <a:ext cx="2224026" cy="182695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1146" y="1055555"/>
            <a:ext cx="4420818" cy="11962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13770" y="3117213"/>
            <a:ext cx="4000046" cy="172507"/>
            <a:chOff x="-1913770" y="3117213"/>
            <a:chExt cx="4000046" cy="1725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1913770" y="3117213"/>
              <a:ext cx="4000046" cy="1725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73765" y="-271104"/>
            <a:ext cx="6171429" cy="3655539"/>
            <a:chOff x="15573765" y="-271104"/>
            <a:chExt cx="6171429" cy="36555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3600000">
              <a:off x="15573765" y="-271104"/>
              <a:ext cx="6171429" cy="365553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1620" y="9323487"/>
            <a:ext cx="402225" cy="38526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79563" y="1904887"/>
            <a:ext cx="2340206" cy="5003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03784" y="2517752"/>
            <a:ext cx="7226593" cy="6659462"/>
            <a:chOff x="703784" y="2517752"/>
            <a:chExt cx="7226593" cy="66594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3784" y="2517752"/>
              <a:ext cx="7226593" cy="66594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1476" y="2250856"/>
            <a:ext cx="696476" cy="533792"/>
            <a:chOff x="831476" y="2250856"/>
            <a:chExt cx="696476" cy="5337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1476" y="2250856"/>
              <a:ext cx="696476" cy="53379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1250" y="2421475"/>
            <a:ext cx="1266044" cy="38157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88337" y="3703444"/>
            <a:ext cx="1851788" cy="1697990"/>
            <a:chOff x="1688337" y="3703444"/>
            <a:chExt cx="1851788" cy="169799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88337" y="3703444"/>
              <a:ext cx="1851788" cy="16979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09263" y="3830428"/>
            <a:ext cx="1670545" cy="1338724"/>
            <a:chOff x="1809263" y="3830428"/>
            <a:chExt cx="1670545" cy="133872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09263" y="3830428"/>
              <a:ext cx="1670545" cy="13387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29675" y="3203466"/>
            <a:ext cx="2982154" cy="2644017"/>
            <a:chOff x="1129675" y="3203466"/>
            <a:chExt cx="2982154" cy="264401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9675" y="3203466"/>
              <a:ext cx="2982154" cy="264401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51612" y="5053499"/>
            <a:ext cx="2206825" cy="37713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21620" y="5486850"/>
            <a:ext cx="1887510" cy="37713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03784" y="2797347"/>
            <a:ext cx="1903016" cy="1109272"/>
            <a:chOff x="703784" y="2797347"/>
            <a:chExt cx="1903016" cy="110927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3784" y="2797347"/>
              <a:ext cx="1903016" cy="110927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79714" y="6039864"/>
            <a:ext cx="2902123" cy="2832588"/>
            <a:chOff x="1179714" y="6039864"/>
            <a:chExt cx="2902123" cy="283258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79714" y="6039864"/>
              <a:ext cx="2902123" cy="283258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46381" y="6412695"/>
            <a:ext cx="2778313" cy="2115103"/>
            <a:chOff x="1246381" y="6412695"/>
            <a:chExt cx="2778313" cy="211510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46381" y="6412695"/>
              <a:ext cx="2778313" cy="211510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317080" y="3123447"/>
            <a:ext cx="3092662" cy="5749005"/>
            <a:chOff x="4317080" y="3123447"/>
            <a:chExt cx="3092662" cy="574900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17080" y="3123447"/>
              <a:ext cx="3092662" cy="574900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073734" y="4213756"/>
            <a:ext cx="3568386" cy="3568386"/>
            <a:chOff x="4073734" y="4213756"/>
            <a:chExt cx="3568386" cy="356838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073734" y="4213756"/>
              <a:ext cx="3568386" cy="35683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181810" y="3906618"/>
            <a:ext cx="5616212" cy="5270595"/>
            <a:chOff x="12181810" y="3906618"/>
            <a:chExt cx="5616212" cy="527059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181810" y="3906618"/>
              <a:ext cx="5616212" cy="527059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294156" y="3385847"/>
            <a:ext cx="933333" cy="978051"/>
            <a:chOff x="12294156" y="3385847"/>
            <a:chExt cx="933333" cy="97805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294156" y="3385847"/>
              <a:ext cx="933333" cy="978051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463810" y="8678172"/>
            <a:ext cx="2364863" cy="424749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417106" y="8480077"/>
            <a:ext cx="1961625" cy="377129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88750" y="8511820"/>
            <a:ext cx="2190215" cy="37713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2750241" y="6687462"/>
            <a:ext cx="2029216" cy="1993929"/>
            <a:chOff x="12750241" y="6687462"/>
            <a:chExt cx="2029216" cy="19939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750241" y="6687462"/>
              <a:ext cx="2029216" cy="1993929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145151" y="8274389"/>
            <a:ext cx="2359806" cy="401273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2750241" y="4552439"/>
            <a:ext cx="2029216" cy="1993929"/>
            <a:chOff x="12750241" y="4552439"/>
            <a:chExt cx="2029216" cy="199392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750241" y="4552439"/>
              <a:ext cx="2029216" cy="1993929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2145151" y="6139363"/>
            <a:ext cx="2097616" cy="401273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2750241" y="4571991"/>
            <a:ext cx="2029216" cy="2029216"/>
            <a:chOff x="12750241" y="4571991"/>
            <a:chExt cx="2029216" cy="2029216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750241" y="4571991"/>
              <a:ext cx="2029216" cy="202921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858000" y="6887510"/>
            <a:ext cx="1784112" cy="1429734"/>
            <a:chOff x="12858000" y="6887510"/>
            <a:chExt cx="1784112" cy="1429734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858000" y="6887510"/>
              <a:ext cx="1784112" cy="142973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4989916" y="4552439"/>
            <a:ext cx="2338194" cy="4125097"/>
            <a:chOff x="14989916" y="4552439"/>
            <a:chExt cx="2338194" cy="4125097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989916" y="4552439"/>
              <a:ext cx="2338194" cy="412509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5189829" y="4765497"/>
            <a:ext cx="1938368" cy="1938368"/>
            <a:chOff x="15189829" y="4765497"/>
            <a:chExt cx="1938368" cy="1938368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5189829" y="4765497"/>
              <a:ext cx="1938368" cy="1938368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5213359" y="4765497"/>
            <a:ext cx="1870143" cy="1837623"/>
            <a:chOff x="15213359" y="4765497"/>
            <a:chExt cx="1870143" cy="1837623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5213359" y="4765497"/>
              <a:ext cx="1870143" cy="1837623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5245105" y="6690175"/>
            <a:ext cx="1870143" cy="1837623"/>
            <a:chOff x="15245105" y="6690175"/>
            <a:chExt cx="1870143" cy="1837623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5245105" y="6690175"/>
              <a:ext cx="1870143" cy="1837623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5417265" y="6803037"/>
            <a:ext cx="1514523" cy="1383344"/>
            <a:chOff x="15417265" y="6803037"/>
            <a:chExt cx="1514523" cy="1383344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5417265" y="6803037"/>
              <a:ext cx="1514523" cy="1383344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4525913" y="6168284"/>
            <a:ext cx="2188397" cy="401273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4525913" y="8149722"/>
            <a:ext cx="2213130" cy="401273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9774304" y="943667"/>
            <a:ext cx="8372132" cy="2393572"/>
            <a:chOff x="9774304" y="943667"/>
            <a:chExt cx="8372132" cy="2393572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774304" y="943667"/>
              <a:ext cx="8372132" cy="239357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0092105" y="1372669"/>
            <a:ext cx="1659974" cy="1659974"/>
            <a:chOff x="10092105" y="1372669"/>
            <a:chExt cx="1659974" cy="1659974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0092105" y="1372669"/>
              <a:ext cx="1659974" cy="1659974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0038593" y="1338786"/>
            <a:ext cx="1766997" cy="1766997"/>
            <a:chOff x="10038593" y="1338786"/>
            <a:chExt cx="1766997" cy="1766997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0038593" y="1338786"/>
              <a:ext cx="1766997" cy="1766997"/>
            </a:xfrm>
            <a:prstGeom prst="rect">
              <a:avLst/>
            </a:prstGeom>
          </p:spPr>
        </p:pic>
      </p:grpSp>
      <p:pic>
        <p:nvPicPr>
          <p:cNvPr id="96" name="Object 95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9374841" y="2668836"/>
            <a:ext cx="1961625" cy="377129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11930836" y="1382773"/>
            <a:ext cx="1659974" cy="1659974"/>
            <a:chOff x="11930836" y="1382773"/>
            <a:chExt cx="1659974" cy="1659974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1930836" y="1382773"/>
              <a:ext cx="1659974" cy="1659974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2117463" y="1552818"/>
            <a:ext cx="1286719" cy="1175271"/>
            <a:chOff x="12117463" y="1552818"/>
            <a:chExt cx="1286719" cy="1175271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2117463" y="1552818"/>
              <a:ext cx="1286719" cy="1175271"/>
            </a:xfrm>
            <a:prstGeom prst="rect">
              <a:avLst/>
            </a:prstGeom>
          </p:spPr>
        </p:pic>
      </p:grpSp>
      <p:pic>
        <p:nvPicPr>
          <p:cNvPr id="103" name="Object 102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1213525" y="2693220"/>
            <a:ext cx="2069567" cy="377129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13686048" y="1407129"/>
            <a:ext cx="3988164" cy="1615991"/>
            <a:chOff x="13686048" y="1407129"/>
            <a:chExt cx="3988164" cy="1615991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3686048" y="1407129"/>
              <a:ext cx="3988164" cy="1615991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3843254" y="1526574"/>
            <a:ext cx="1768484" cy="1176546"/>
            <a:chOff x="13843254" y="1526574"/>
            <a:chExt cx="1768484" cy="1176546"/>
          </a:xfrm>
        </p:grpSpPr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3843254" y="1526574"/>
              <a:ext cx="1768484" cy="1176546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3941322" y="1837686"/>
            <a:ext cx="1592405" cy="731101"/>
            <a:chOff x="13941322" y="1837686"/>
            <a:chExt cx="1592405" cy="731101"/>
          </a:xfrm>
        </p:grpSpPr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3941322" y="1837686"/>
              <a:ext cx="1592405" cy="731101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5756321" y="1537618"/>
            <a:ext cx="1768484" cy="1165503"/>
            <a:chOff x="15756321" y="1537618"/>
            <a:chExt cx="1768484" cy="1165503"/>
          </a:xfrm>
        </p:grpSpPr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5756321" y="1537618"/>
              <a:ext cx="1768484" cy="1165503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6010070" y="1659407"/>
            <a:ext cx="1183027" cy="997627"/>
            <a:chOff x="16010070" y="1659407"/>
            <a:chExt cx="1183027" cy="997627"/>
          </a:xfrm>
        </p:grpSpPr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6010070" y="1659407"/>
              <a:ext cx="1183027" cy="997627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7223072" y="5630737"/>
            <a:ext cx="5714286" cy="214286"/>
            <a:chOff x="7223072" y="5630737"/>
            <a:chExt cx="5714286" cy="214286"/>
          </a:xfrm>
        </p:grpSpPr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 rot="10800000">
              <a:off x="7223072" y="5630737"/>
              <a:ext cx="5714286" cy="214286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6969445" y="3908040"/>
            <a:ext cx="3523810" cy="71429"/>
            <a:chOff x="6969445" y="3908040"/>
            <a:chExt cx="3523810" cy="71429"/>
          </a:xfrm>
        </p:grpSpPr>
        <p:pic>
          <p:nvPicPr>
            <p:cNvPr id="123" name="Object 122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 rot="5400000">
              <a:off x="6969445" y="3908040"/>
              <a:ext cx="3523810" cy="71429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8695259" y="2176725"/>
            <a:ext cx="1476190" cy="71429"/>
            <a:chOff x="8695259" y="2176725"/>
            <a:chExt cx="1476190" cy="71429"/>
          </a:xfrm>
        </p:grpSpPr>
        <p:pic>
          <p:nvPicPr>
            <p:cNvPr id="126" name="Object 125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8695259" y="2176725"/>
              <a:ext cx="1476190" cy="71429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11591305" y="2127755"/>
            <a:ext cx="428571" cy="214286"/>
            <a:chOff x="11591305" y="2127755"/>
            <a:chExt cx="428571" cy="214286"/>
          </a:xfrm>
        </p:grpSpPr>
        <p:pic>
          <p:nvPicPr>
            <p:cNvPr id="129" name="Object 128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 rot="10800000">
              <a:off x="11591305" y="2127755"/>
              <a:ext cx="428571" cy="214286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13369542" y="2127755"/>
            <a:ext cx="571429" cy="214286"/>
            <a:chOff x="13369542" y="2127755"/>
            <a:chExt cx="571429" cy="214286"/>
          </a:xfrm>
        </p:grpSpPr>
        <p:pic>
          <p:nvPicPr>
            <p:cNvPr id="132" name="Object 131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 rot="10800000">
              <a:off x="13369542" y="2127755"/>
              <a:ext cx="571429" cy="214286"/>
            </a:xfrm>
            <a:prstGeom prst="rect">
              <a:avLst/>
            </a:prstGeom>
          </p:spPr>
        </p:pic>
      </p:grpSp>
      <p:pic>
        <p:nvPicPr>
          <p:cNvPr id="134" name="Object 133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14132858" y="2676077"/>
            <a:ext cx="2460158" cy="424748"/>
          </a:xfrm>
          <a:prstGeom prst="rect">
            <a:avLst/>
          </a:prstGeom>
        </p:spPr>
      </p:pic>
      <p:grpSp>
        <p:nvGrpSpPr>
          <p:cNvPr id="1040" name="그룹 1040"/>
          <p:cNvGrpSpPr/>
          <p:nvPr/>
        </p:nvGrpSpPr>
        <p:grpSpPr>
          <a:xfrm>
            <a:off x="3221487" y="4547233"/>
            <a:ext cx="2619801" cy="214286"/>
            <a:chOff x="3221487" y="4547233"/>
            <a:chExt cx="2619801" cy="214286"/>
          </a:xfrm>
        </p:grpSpPr>
        <p:pic>
          <p:nvPicPr>
            <p:cNvPr id="136" name="Object 135"/>
            <p:cNvPicPr>
              <a:picLocks noChangeAspect="1"/>
            </p:cNvPicPr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221487" y="4547233"/>
              <a:ext cx="2619801" cy="214286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5581268" y="4750000"/>
            <a:ext cx="476190" cy="214286"/>
            <a:chOff x="5581268" y="4750000"/>
            <a:chExt cx="476190" cy="214286"/>
          </a:xfrm>
        </p:grpSpPr>
        <p:pic>
          <p:nvPicPr>
            <p:cNvPr id="139" name="Object 138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 rot="5400000">
              <a:off x="5581268" y="4750000"/>
              <a:ext cx="476190" cy="214286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3368211" y="7539104"/>
            <a:ext cx="2476190" cy="214286"/>
            <a:chOff x="3368211" y="7539104"/>
            <a:chExt cx="2476190" cy="214286"/>
          </a:xfrm>
        </p:grpSpPr>
        <p:pic>
          <p:nvPicPr>
            <p:cNvPr id="142" name="Object 141"/>
            <p:cNvPicPr>
              <a:picLocks noChangeAspect="1"/>
            </p:cNvPicPr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3368211" y="7539104"/>
              <a:ext cx="2476190" cy="214286"/>
            </a:xfrm>
            <a:prstGeom prst="rect">
              <a:avLst/>
            </a:prstGeom>
          </p:spPr>
        </p:pic>
      </p:grpSp>
      <p:grpSp>
        <p:nvGrpSpPr>
          <p:cNvPr id="1043" name="그룹 1043"/>
          <p:cNvGrpSpPr/>
          <p:nvPr/>
        </p:nvGrpSpPr>
        <p:grpSpPr>
          <a:xfrm>
            <a:off x="5308755" y="7058630"/>
            <a:ext cx="1011940" cy="214286"/>
            <a:chOff x="5308755" y="7058630"/>
            <a:chExt cx="1011940" cy="214286"/>
          </a:xfrm>
        </p:grpSpPr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60" cstate="print"/>
            <a:stretch>
              <a:fillRect/>
            </a:stretch>
          </p:blipFill>
          <p:spPr>
            <a:xfrm rot="-5400000">
              <a:off x="5308755" y="7058630"/>
              <a:ext cx="1011940" cy="214286"/>
            </a:xfrm>
            <a:prstGeom prst="rect">
              <a:avLst/>
            </a:prstGeom>
          </p:spPr>
        </p:pic>
      </p:grpSp>
      <p:grpSp>
        <p:nvGrpSpPr>
          <p:cNvPr id="1044" name="그룹 1044"/>
          <p:cNvGrpSpPr/>
          <p:nvPr/>
        </p:nvGrpSpPr>
        <p:grpSpPr>
          <a:xfrm>
            <a:off x="9340404" y="6361963"/>
            <a:ext cx="1420180" cy="1420180"/>
            <a:chOff x="9340404" y="6361963"/>
            <a:chExt cx="1420180" cy="1420180"/>
          </a:xfrm>
        </p:grpSpPr>
        <p:pic>
          <p:nvPicPr>
            <p:cNvPr id="148" name="Object 147"/>
            <p:cNvPicPr>
              <a:picLocks noChangeAspect="1"/>
            </p:cNvPicPr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9340404" y="6361963"/>
              <a:ext cx="1420180" cy="1420180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7223009" y="7009231"/>
            <a:ext cx="2135784" cy="214286"/>
            <a:chOff x="7223009" y="7009231"/>
            <a:chExt cx="2135784" cy="214286"/>
          </a:xfrm>
        </p:grpSpPr>
        <p:pic>
          <p:nvPicPr>
            <p:cNvPr id="151" name="Object 150"/>
            <p:cNvPicPr>
              <a:picLocks noChangeAspect="1"/>
            </p:cNvPicPr>
            <p:nvPr/>
          </p:nvPicPr>
          <p:blipFill>
            <a:blip r:embed="rId62" cstate="print"/>
            <a:stretch>
              <a:fillRect/>
            </a:stretch>
          </p:blipFill>
          <p:spPr>
            <a:xfrm rot="10800000">
              <a:off x="7223009" y="7009231"/>
              <a:ext cx="2135784" cy="214286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9025449" y="8483884"/>
            <a:ext cx="2057122" cy="1706733"/>
            <a:chOff x="9025449" y="8483884"/>
            <a:chExt cx="2057122" cy="1706733"/>
          </a:xfrm>
        </p:grpSpPr>
        <p:pic>
          <p:nvPicPr>
            <p:cNvPr id="154" name="Object 153"/>
            <p:cNvPicPr>
              <a:picLocks noChangeAspect="1"/>
            </p:cNvPicPr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9025449" y="8483884"/>
              <a:ext cx="2057122" cy="1706733"/>
            </a:xfrm>
            <a:prstGeom prst="rect">
              <a:avLst/>
            </a:prstGeom>
          </p:spPr>
        </p:pic>
      </p:grpSp>
      <p:grpSp>
        <p:nvGrpSpPr>
          <p:cNvPr id="1047" name="그룹 1047"/>
          <p:cNvGrpSpPr/>
          <p:nvPr/>
        </p:nvGrpSpPr>
        <p:grpSpPr>
          <a:xfrm>
            <a:off x="9729066" y="7982873"/>
            <a:ext cx="666667" cy="214286"/>
            <a:chOff x="9729066" y="7982873"/>
            <a:chExt cx="666667" cy="214286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64" cstate="print"/>
            <a:stretch>
              <a:fillRect/>
            </a:stretch>
          </p:blipFill>
          <p:spPr>
            <a:xfrm rot="5400000">
              <a:off x="9729066" y="7982873"/>
              <a:ext cx="666667" cy="214286"/>
            </a:xfrm>
            <a:prstGeom prst="rect">
              <a:avLst/>
            </a:prstGeom>
          </p:spPr>
        </p:pic>
      </p:grpSp>
      <p:pic>
        <p:nvPicPr>
          <p:cNvPr id="159" name="Object 158"/>
          <p:cNvPicPr>
            <a:picLocks noChangeAspect="1"/>
          </p:cNvPicPr>
          <p:nvPr/>
        </p:nvPicPr>
        <p:blipFill>
          <a:blip r:embed="rId65" cstate="print"/>
          <a:stretch>
            <a:fillRect/>
          </a:stretch>
        </p:blipFill>
        <p:spPr>
          <a:xfrm>
            <a:off x="2652001" y="8674991"/>
            <a:ext cx="1894749" cy="377130"/>
          </a:xfrm>
          <a:prstGeom prst="rect">
            <a:avLst/>
          </a:prstGeom>
        </p:spPr>
      </p:pic>
      <p:pic>
        <p:nvPicPr>
          <p:cNvPr id="160" name="Object 159"/>
          <p:cNvPicPr>
            <a:picLocks noChangeAspect="1"/>
          </p:cNvPicPr>
          <p:nvPr/>
        </p:nvPicPr>
        <p:blipFill>
          <a:blip r:embed="rId66" cstate="print"/>
          <a:stretch>
            <a:fillRect/>
          </a:stretch>
        </p:blipFill>
        <p:spPr>
          <a:xfrm>
            <a:off x="12109430" y="2888544"/>
            <a:ext cx="1807996" cy="377130"/>
          </a:xfrm>
          <a:prstGeom prst="rect">
            <a:avLst/>
          </a:prstGeom>
        </p:spPr>
      </p:pic>
      <p:grpSp>
        <p:nvGrpSpPr>
          <p:cNvPr id="1048" name="그룹 1048"/>
          <p:cNvGrpSpPr/>
          <p:nvPr/>
        </p:nvGrpSpPr>
        <p:grpSpPr>
          <a:xfrm>
            <a:off x="9937653" y="478233"/>
            <a:ext cx="930868" cy="930868"/>
            <a:chOff x="9937653" y="478233"/>
            <a:chExt cx="930868" cy="930868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9937653" y="478233"/>
              <a:ext cx="930868" cy="9308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22739" y="55160"/>
            <a:ext cx="2224026" cy="18269504"/>
            <a:chOff x="8022739" y="55160"/>
            <a:chExt cx="2224026" cy="182695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022739" y="55160"/>
              <a:ext cx="2224026" cy="182695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1146" y="1055555"/>
            <a:ext cx="4420818" cy="11962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13770" y="3117213"/>
            <a:ext cx="4000046" cy="172507"/>
            <a:chOff x="-1913770" y="3117213"/>
            <a:chExt cx="4000046" cy="1725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1913770" y="3117213"/>
              <a:ext cx="4000046" cy="1725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1620" y="9323487"/>
            <a:ext cx="402225" cy="38526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9563" y="1904887"/>
            <a:ext cx="2948939" cy="5003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03784" y="2517752"/>
            <a:ext cx="7226593" cy="6659462"/>
            <a:chOff x="703784" y="2517752"/>
            <a:chExt cx="7226593" cy="66594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3784" y="2517752"/>
              <a:ext cx="7226593" cy="66594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1476" y="2250856"/>
            <a:ext cx="696476" cy="533792"/>
            <a:chOff x="831476" y="2250856"/>
            <a:chExt cx="696476" cy="5337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1476" y="2250856"/>
              <a:ext cx="696476" cy="53379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1250" y="2421475"/>
            <a:ext cx="1266044" cy="38157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88337" y="3703444"/>
            <a:ext cx="1851788" cy="1697990"/>
            <a:chOff x="1688337" y="3703444"/>
            <a:chExt cx="1851788" cy="169799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88337" y="3703444"/>
              <a:ext cx="1851788" cy="16979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09263" y="3830428"/>
            <a:ext cx="1670545" cy="1338724"/>
            <a:chOff x="1809263" y="3830428"/>
            <a:chExt cx="1670545" cy="13387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09263" y="3830428"/>
              <a:ext cx="1670545" cy="13387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29675" y="3203466"/>
            <a:ext cx="2982154" cy="2644017"/>
            <a:chOff x="1129675" y="3203466"/>
            <a:chExt cx="2982154" cy="26440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675" y="3203466"/>
              <a:ext cx="2982154" cy="264401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51612" y="5053499"/>
            <a:ext cx="2206825" cy="37713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1620" y="5486850"/>
            <a:ext cx="1887510" cy="37713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03784" y="2797347"/>
            <a:ext cx="1903016" cy="1109272"/>
            <a:chOff x="703784" y="2797347"/>
            <a:chExt cx="1903016" cy="110927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3784" y="2797347"/>
              <a:ext cx="1903016" cy="11092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79714" y="6039864"/>
            <a:ext cx="2902123" cy="2832588"/>
            <a:chOff x="1179714" y="6039864"/>
            <a:chExt cx="2902123" cy="283258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79714" y="6039864"/>
              <a:ext cx="2902123" cy="283258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46381" y="6412695"/>
            <a:ext cx="2778313" cy="2115103"/>
            <a:chOff x="1246381" y="6412695"/>
            <a:chExt cx="2778313" cy="211510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46381" y="6412695"/>
              <a:ext cx="2778313" cy="211510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317080" y="3123447"/>
            <a:ext cx="3092662" cy="5749005"/>
            <a:chOff x="4317080" y="3123447"/>
            <a:chExt cx="3092662" cy="574900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17080" y="3123447"/>
              <a:ext cx="3092662" cy="574900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073734" y="4213756"/>
            <a:ext cx="3568386" cy="3568386"/>
            <a:chOff x="4073734" y="4213756"/>
            <a:chExt cx="3568386" cy="356838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73734" y="4213756"/>
              <a:ext cx="3568386" cy="3568386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417106" y="8480077"/>
            <a:ext cx="1961625" cy="37712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88750" y="8511820"/>
            <a:ext cx="2190215" cy="37713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3221487" y="4547233"/>
            <a:ext cx="2619801" cy="214286"/>
            <a:chOff x="3221487" y="4547233"/>
            <a:chExt cx="2619801" cy="21428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221487" y="4547233"/>
              <a:ext cx="2619801" cy="2142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581268" y="4750000"/>
            <a:ext cx="476190" cy="214286"/>
            <a:chOff x="5581268" y="4750000"/>
            <a:chExt cx="476190" cy="21428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00000">
              <a:off x="5581268" y="4750000"/>
              <a:ext cx="476190" cy="21428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368211" y="7539104"/>
            <a:ext cx="2476190" cy="214286"/>
            <a:chOff x="3368211" y="7539104"/>
            <a:chExt cx="2476190" cy="21428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368211" y="7539104"/>
              <a:ext cx="2476190" cy="21428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308755" y="7058630"/>
            <a:ext cx="1011940" cy="214286"/>
            <a:chOff x="5308755" y="7058630"/>
            <a:chExt cx="1011940" cy="21428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5400000">
              <a:off x="5308755" y="7058630"/>
              <a:ext cx="1011940" cy="214286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652001" y="8674991"/>
            <a:ext cx="1894749" cy="37713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5573765" y="-271104"/>
            <a:ext cx="6171429" cy="3655539"/>
            <a:chOff x="15573765" y="-271104"/>
            <a:chExt cx="6171429" cy="365553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3600000">
              <a:off x="15573765" y="-271104"/>
              <a:ext cx="6171429" cy="365553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152381" y="0"/>
            <a:ext cx="9964742" cy="10445356"/>
            <a:chOff x="8152381" y="0"/>
            <a:chExt cx="9964742" cy="10445356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152381" y="0"/>
              <a:ext cx="9964742" cy="104453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22739" y="55160"/>
            <a:ext cx="2224026" cy="18269504"/>
            <a:chOff x="8022739" y="55160"/>
            <a:chExt cx="2224026" cy="182695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022739" y="55160"/>
              <a:ext cx="2224026" cy="182695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1620" y="9323487"/>
            <a:ext cx="402225" cy="3852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1146" y="1055555"/>
            <a:ext cx="4420818" cy="11962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13770" y="3117213"/>
            <a:ext cx="4000046" cy="172507"/>
            <a:chOff x="-1913770" y="3117213"/>
            <a:chExt cx="4000046" cy="1725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1913770" y="3117213"/>
              <a:ext cx="4000046" cy="17250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9563" y="1904887"/>
            <a:ext cx="3699996" cy="5003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37181" y="3359769"/>
            <a:ext cx="5616212" cy="5270595"/>
            <a:chOff x="637181" y="3359769"/>
            <a:chExt cx="5616212" cy="52705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7181" y="3359769"/>
              <a:ext cx="5616212" cy="52705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9528" y="2838998"/>
            <a:ext cx="933333" cy="978051"/>
            <a:chOff x="749528" y="2838998"/>
            <a:chExt cx="933333" cy="9780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9528" y="2838998"/>
              <a:ext cx="933333" cy="97805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19182" y="8131323"/>
            <a:ext cx="2364872" cy="42474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05612" y="6140613"/>
            <a:ext cx="2029216" cy="1993929"/>
            <a:chOff x="1205612" y="6140613"/>
            <a:chExt cx="2029216" cy="19939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5612" y="6140613"/>
              <a:ext cx="2029216" cy="199392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0522" y="7727540"/>
            <a:ext cx="2359806" cy="40127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05612" y="4005590"/>
            <a:ext cx="2029216" cy="1993929"/>
            <a:chOff x="1205612" y="4005590"/>
            <a:chExt cx="2029216" cy="19939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5612" y="4005590"/>
              <a:ext cx="2029216" cy="199392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46895" y="5560831"/>
            <a:ext cx="2097616" cy="40127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54245" y="4100992"/>
            <a:ext cx="1894075" cy="1894075"/>
            <a:chOff x="1254245" y="4100992"/>
            <a:chExt cx="1894075" cy="189407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54245" y="4100992"/>
              <a:ext cx="1894075" cy="18940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13372" y="6340661"/>
            <a:ext cx="1784112" cy="1429734"/>
            <a:chOff x="1313372" y="6340661"/>
            <a:chExt cx="1784112" cy="142973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13372" y="6340661"/>
              <a:ext cx="1784112" cy="14297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445287" y="4005590"/>
            <a:ext cx="2338194" cy="4125097"/>
            <a:chOff x="3445287" y="4005590"/>
            <a:chExt cx="2338194" cy="412509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45287" y="4005590"/>
              <a:ext cx="2338194" cy="41250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645200" y="4137041"/>
            <a:ext cx="1938368" cy="1938368"/>
            <a:chOff x="3645200" y="4137041"/>
            <a:chExt cx="1938368" cy="193836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45200" y="4137041"/>
              <a:ext cx="1938368" cy="193836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668731" y="4218648"/>
            <a:ext cx="1870143" cy="1837623"/>
            <a:chOff x="3668731" y="4218648"/>
            <a:chExt cx="1870143" cy="183762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68731" y="4218648"/>
              <a:ext cx="1870143" cy="183762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679313" y="6156823"/>
            <a:ext cx="1870143" cy="1837623"/>
            <a:chOff x="3679313" y="6156823"/>
            <a:chExt cx="1870143" cy="183762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79313" y="6156823"/>
              <a:ext cx="1870143" cy="183762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872637" y="6256188"/>
            <a:ext cx="1514523" cy="1383344"/>
            <a:chOff x="3872637" y="6256188"/>
            <a:chExt cx="1514523" cy="138334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72637" y="6256188"/>
              <a:ext cx="1514523" cy="1383344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981284" y="5621435"/>
            <a:ext cx="2188397" cy="401273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981284" y="7602873"/>
            <a:ext cx="2213130" cy="40127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5573765" y="-271104"/>
            <a:ext cx="6171429" cy="3655539"/>
            <a:chOff x="15573765" y="-271104"/>
            <a:chExt cx="6171429" cy="365553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3600000">
              <a:off x="15573765" y="-271104"/>
              <a:ext cx="6171429" cy="365553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670536" y="0"/>
            <a:ext cx="10190299" cy="10285714"/>
            <a:chOff x="7670536" y="0"/>
            <a:chExt cx="10190299" cy="1028571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670536" y="0"/>
              <a:ext cx="10190299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22739" y="55160"/>
            <a:ext cx="2224026" cy="18269504"/>
            <a:chOff x="8022739" y="55160"/>
            <a:chExt cx="2224026" cy="182695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022739" y="55160"/>
              <a:ext cx="2224026" cy="182695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1146" y="1055555"/>
            <a:ext cx="4420818" cy="11962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13770" y="3117213"/>
            <a:ext cx="4000046" cy="172507"/>
            <a:chOff x="-1913770" y="3117213"/>
            <a:chExt cx="4000046" cy="1725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1913770" y="3117213"/>
              <a:ext cx="4000046" cy="1725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73765" y="-271104"/>
            <a:ext cx="6171429" cy="3655539"/>
            <a:chOff x="15573765" y="-271104"/>
            <a:chExt cx="6171429" cy="36555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3600000">
              <a:off x="15573765" y="-271104"/>
              <a:ext cx="6171429" cy="365553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9563" y="1904887"/>
            <a:ext cx="2700530" cy="50031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6449443" y="811899"/>
            <a:ext cx="31184600" cy="878318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1620" y="9323487"/>
            <a:ext cx="402225" cy="38526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22739" y="55160"/>
            <a:ext cx="2224026" cy="18269504"/>
            <a:chOff x="8022739" y="55160"/>
            <a:chExt cx="2224026" cy="182695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022739" y="55160"/>
              <a:ext cx="2224026" cy="182695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1146" y="1055555"/>
            <a:ext cx="4420818" cy="11962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13770" y="3117213"/>
            <a:ext cx="4000046" cy="172507"/>
            <a:chOff x="-1913770" y="3117213"/>
            <a:chExt cx="4000046" cy="1725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1913770" y="3117213"/>
              <a:ext cx="4000046" cy="1725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73765" y="-271104"/>
            <a:ext cx="6171429" cy="3655539"/>
            <a:chOff x="15573765" y="-271104"/>
            <a:chExt cx="6171429" cy="36555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3600000">
              <a:off x="15573765" y="-271104"/>
              <a:ext cx="6171429" cy="365553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79563" y="1904887"/>
            <a:ext cx="2929101" cy="50031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999465" y="38122"/>
            <a:ext cx="30303693" cy="1136451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1620" y="9323487"/>
            <a:ext cx="411749" cy="38526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6615" y="1050068"/>
            <a:ext cx="5873419" cy="3479018"/>
            <a:chOff x="-1476615" y="1050068"/>
            <a:chExt cx="5873419" cy="34790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80000">
              <a:off x="-1476615" y="1050068"/>
              <a:ext cx="5873419" cy="34790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93444" y="7757544"/>
            <a:ext cx="6171429" cy="3655539"/>
            <a:chOff x="12393444" y="7757544"/>
            <a:chExt cx="6171429" cy="36555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3480000">
              <a:off x="12393444" y="7757544"/>
              <a:ext cx="6171429" cy="365553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56160" y="3079531"/>
            <a:ext cx="6216086" cy="14228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140038" y="0"/>
            <a:ext cx="4000046" cy="172507"/>
            <a:chOff x="7140038" y="0"/>
            <a:chExt cx="4000046" cy="17250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40038" y="0"/>
              <a:ext cx="4000046" cy="1725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71127" y="4785102"/>
            <a:ext cx="1743460" cy="51064"/>
            <a:chOff x="8271127" y="4785102"/>
            <a:chExt cx="1743460" cy="5106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71127" y="4785102"/>
              <a:ext cx="1743460" cy="510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77855" y="5552677"/>
            <a:ext cx="10189719" cy="2070716"/>
            <a:chOff x="4077855" y="5552677"/>
            <a:chExt cx="10189719" cy="207071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77855" y="5552677"/>
              <a:ext cx="10189719" cy="207071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66003" y="6260787"/>
            <a:ext cx="6641441" cy="68440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022739" y="55160"/>
            <a:ext cx="2224026" cy="18269504"/>
            <a:chOff x="8022739" y="55160"/>
            <a:chExt cx="2224026" cy="1826950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8022739" y="55160"/>
              <a:ext cx="2224026" cy="1826950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1620" y="9323487"/>
            <a:ext cx="402225" cy="38526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22739" y="55160"/>
            <a:ext cx="2224026" cy="18269504"/>
            <a:chOff x="8022739" y="55160"/>
            <a:chExt cx="2224026" cy="182695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022739" y="55160"/>
              <a:ext cx="2224026" cy="182695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1620" y="9323487"/>
            <a:ext cx="402225" cy="3852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1146" y="1055555"/>
            <a:ext cx="6643570" cy="12057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13770" y="3117213"/>
            <a:ext cx="4000046" cy="172507"/>
            <a:chOff x="-1913770" y="3117213"/>
            <a:chExt cx="4000046" cy="1725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1913770" y="3117213"/>
              <a:ext cx="4000046" cy="1725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73765" y="-271104"/>
            <a:ext cx="6171429" cy="3655539"/>
            <a:chOff x="15573765" y="-271104"/>
            <a:chExt cx="6171429" cy="36555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3600000">
              <a:off x="15573765" y="-271104"/>
              <a:ext cx="6171429" cy="365553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13717" y="2102359"/>
            <a:ext cx="1883330" cy="5003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750824" y="1880880"/>
            <a:ext cx="7434049" cy="7434049"/>
            <a:chOff x="8750824" y="1880880"/>
            <a:chExt cx="7434049" cy="743404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50824" y="1880880"/>
              <a:ext cx="7434049" cy="74340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25708" y="1194293"/>
            <a:ext cx="359777" cy="6171429"/>
            <a:chOff x="9525708" y="1194293"/>
            <a:chExt cx="359777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3600000">
              <a:off x="9525708" y="1194293"/>
              <a:ext cx="359777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311153" y="1194293"/>
            <a:ext cx="359777" cy="6171429"/>
            <a:chOff x="15311153" y="1194293"/>
            <a:chExt cx="359777" cy="61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3600000">
              <a:off x="15311153" y="1194293"/>
              <a:ext cx="359777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287959" y="5195824"/>
            <a:ext cx="359777" cy="4128363"/>
            <a:chOff x="12287959" y="5195824"/>
            <a:chExt cx="359777" cy="412836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2287959" y="5195824"/>
              <a:ext cx="359777" cy="412836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340866" y="4470923"/>
            <a:ext cx="2253964" cy="2253964"/>
            <a:chOff x="11340866" y="4470923"/>
            <a:chExt cx="2253964" cy="225396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40866" y="4470923"/>
              <a:ext cx="2253964" cy="225396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814254" y="2714193"/>
            <a:ext cx="3453400" cy="1585516"/>
            <a:chOff x="10814254" y="2714193"/>
            <a:chExt cx="3453400" cy="158551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814254" y="2714193"/>
              <a:ext cx="3453400" cy="158551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502250" y="5711122"/>
            <a:ext cx="2049262" cy="1728109"/>
            <a:chOff x="9502250" y="5711122"/>
            <a:chExt cx="2049262" cy="172810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02250" y="5711122"/>
              <a:ext cx="2049262" cy="172810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622022" y="5772245"/>
            <a:ext cx="2911706" cy="2911706"/>
            <a:chOff x="12622022" y="5772245"/>
            <a:chExt cx="2911706" cy="291170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622022" y="5772245"/>
              <a:ext cx="2911706" cy="29117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22739" y="55160"/>
            <a:ext cx="2224026" cy="18269504"/>
            <a:chOff x="8022739" y="55160"/>
            <a:chExt cx="2224026" cy="182695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022739" y="55160"/>
              <a:ext cx="2224026" cy="182695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5313" y="2486883"/>
            <a:ext cx="9457140" cy="7490496"/>
            <a:chOff x="445313" y="2486883"/>
            <a:chExt cx="9457140" cy="74904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313" y="2486883"/>
              <a:ext cx="9457140" cy="74904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13770" y="3117213"/>
            <a:ext cx="4000046" cy="172507"/>
            <a:chOff x="-1913770" y="3117213"/>
            <a:chExt cx="4000046" cy="1725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1913770" y="3117213"/>
              <a:ext cx="4000046" cy="1725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73765" y="-271104"/>
            <a:ext cx="6171429" cy="3655539"/>
            <a:chOff x="15573765" y="-271104"/>
            <a:chExt cx="6171429" cy="36555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3600000">
              <a:off x="15573765" y="-271104"/>
              <a:ext cx="6171429" cy="365553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41169" y="1437583"/>
            <a:ext cx="15854103" cy="604765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63326" y="3122413"/>
            <a:ext cx="9046907" cy="4691164"/>
            <a:chOff x="663326" y="3122413"/>
            <a:chExt cx="9046907" cy="469116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3326" y="3122413"/>
              <a:ext cx="9046907" cy="469116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63063" y="1943801"/>
            <a:ext cx="5544063" cy="45734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1146" y="1055555"/>
            <a:ext cx="6643570" cy="120578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1620" y="9323487"/>
            <a:ext cx="402225" cy="38526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22739" y="55160"/>
            <a:ext cx="2224026" cy="18269504"/>
            <a:chOff x="8022739" y="55160"/>
            <a:chExt cx="2224026" cy="182695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022739" y="55160"/>
              <a:ext cx="2224026" cy="182695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1146" y="1055555"/>
            <a:ext cx="6643570" cy="12057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13770" y="3117213"/>
            <a:ext cx="4000046" cy="172507"/>
            <a:chOff x="-1913770" y="3117213"/>
            <a:chExt cx="4000046" cy="1725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1913770" y="3117213"/>
              <a:ext cx="4000046" cy="1725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73765" y="-271104"/>
            <a:ext cx="6171429" cy="3655539"/>
            <a:chOff x="15573765" y="-271104"/>
            <a:chExt cx="6171429" cy="36555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3600000">
              <a:off x="15573765" y="-271104"/>
              <a:ext cx="6171429" cy="365553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3183" y="2731793"/>
            <a:ext cx="7516706" cy="686029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581911" y="324983"/>
            <a:ext cx="9491844" cy="9885426"/>
            <a:chOff x="8581911" y="324983"/>
            <a:chExt cx="9491844" cy="988542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805905" y="5938009"/>
              <a:ext cx="4267849" cy="4272401"/>
              <a:chOff x="13805905" y="5938009"/>
              <a:chExt cx="4267849" cy="427240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805905" y="5938009"/>
                <a:ext cx="4267849" cy="427240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581911" y="5938009"/>
              <a:ext cx="5082245" cy="4272401"/>
              <a:chOff x="8581911" y="5938009"/>
              <a:chExt cx="5082245" cy="427240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581911" y="5938009"/>
                <a:ext cx="5082245" cy="427240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581911" y="324983"/>
              <a:ext cx="9491844" cy="5294752"/>
              <a:chOff x="8581911" y="324983"/>
              <a:chExt cx="9491844" cy="5294752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581911" y="324983"/>
                <a:ext cx="9491844" cy="529475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726467" y="518272"/>
              <a:ext cx="9014645" cy="4733871"/>
              <a:chOff x="8726467" y="518272"/>
              <a:chExt cx="9014645" cy="473387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726467" y="518272"/>
                <a:ext cx="9014645" cy="473387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691030" y="6061129"/>
              <a:ext cx="4801772" cy="3889839"/>
              <a:chOff x="8691030" y="6061129"/>
              <a:chExt cx="4801772" cy="388983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691030" y="6061129"/>
                <a:ext cx="4801772" cy="388983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928969" y="6029282"/>
              <a:ext cx="3986285" cy="3897628"/>
              <a:chOff x="13928969" y="6029282"/>
              <a:chExt cx="3986285" cy="389762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928969" y="6029282"/>
                <a:ext cx="3986285" cy="3897628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85739" y="1921094"/>
            <a:ext cx="5672110" cy="45734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1620" y="9323487"/>
            <a:ext cx="402225" cy="38526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22739" y="55160"/>
            <a:ext cx="2224026" cy="18269504"/>
            <a:chOff x="8022739" y="55160"/>
            <a:chExt cx="2224026" cy="182695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022739" y="55160"/>
              <a:ext cx="2224026" cy="182695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1146" y="1055555"/>
            <a:ext cx="6643570" cy="12057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13770" y="3117213"/>
            <a:ext cx="4000046" cy="172507"/>
            <a:chOff x="-1913770" y="3117213"/>
            <a:chExt cx="4000046" cy="1725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1913770" y="3117213"/>
              <a:ext cx="4000046" cy="1725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73765" y="-271104"/>
            <a:ext cx="6171429" cy="3655539"/>
            <a:chOff x="15573765" y="-271104"/>
            <a:chExt cx="6171429" cy="36555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3600000">
              <a:off x="15573765" y="-271104"/>
              <a:ext cx="6171429" cy="365553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49083" y="1937305"/>
            <a:ext cx="6108139" cy="45734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3183" y="2731792"/>
            <a:ext cx="7152154" cy="60751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581911" y="324983"/>
            <a:ext cx="9491844" cy="9885426"/>
            <a:chOff x="8581911" y="324983"/>
            <a:chExt cx="9491844" cy="988542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581911" y="5938009"/>
              <a:ext cx="9491844" cy="4272401"/>
              <a:chOff x="8581911" y="5938009"/>
              <a:chExt cx="9491844" cy="427240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581911" y="5938009"/>
                <a:ext cx="9491844" cy="427240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581911" y="324983"/>
              <a:ext cx="9491844" cy="5294752"/>
              <a:chOff x="8581911" y="324983"/>
              <a:chExt cx="9491844" cy="529475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581911" y="324983"/>
                <a:ext cx="9491844" cy="529475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691030" y="518272"/>
              <a:ext cx="9038390" cy="4685217"/>
              <a:chOff x="8691030" y="518272"/>
              <a:chExt cx="9038390" cy="468521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691030" y="518272"/>
                <a:ext cx="9038390" cy="468521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691030" y="6135105"/>
              <a:ext cx="9038390" cy="3769923"/>
              <a:chOff x="8691030" y="6135105"/>
              <a:chExt cx="9038390" cy="376992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691030" y="6135105"/>
                <a:ext cx="9038390" cy="3769923"/>
              </a:xfrm>
              <a:prstGeom prst="rect">
                <a:avLst/>
              </a:prstGeom>
            </p:spPr>
          </p:pic>
        </p:grpSp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21620" y="9323487"/>
            <a:ext cx="402225" cy="38526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22739" y="18551"/>
            <a:ext cx="2224026" cy="18269504"/>
            <a:chOff x="8022739" y="18551"/>
            <a:chExt cx="2224026" cy="182695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022739" y="18551"/>
              <a:ext cx="2224026" cy="182695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625620" y="1687719"/>
            <a:ext cx="6171429" cy="3655539"/>
            <a:chOff x="-1625620" y="1687719"/>
            <a:chExt cx="6171429" cy="36555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80000">
              <a:off x="-1625620" y="1687719"/>
              <a:ext cx="6171429" cy="365553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1271" y="749665"/>
            <a:ext cx="1708913" cy="12057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0905" y="0"/>
            <a:ext cx="4000046" cy="172507"/>
            <a:chOff x="940905" y="0"/>
            <a:chExt cx="4000046" cy="17250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0905" y="0"/>
              <a:ext cx="4000046" cy="1725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297102" y="-973345"/>
            <a:ext cx="6171429" cy="3655539"/>
            <a:chOff x="15297102" y="-973345"/>
            <a:chExt cx="6171429" cy="365553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3480000">
              <a:off x="15297102" y="-973345"/>
              <a:ext cx="6171429" cy="36555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69569" y="1528730"/>
            <a:ext cx="4655526" cy="1429786"/>
            <a:chOff x="3769569" y="1528730"/>
            <a:chExt cx="4655526" cy="14297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57372" y="1630936"/>
              <a:ext cx="1883330" cy="500310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4595469" y="2203380"/>
              <a:ext cx="3130240" cy="51064"/>
              <a:chOff x="4595469" y="2203380"/>
              <a:chExt cx="3130240" cy="5106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595469" y="2203380"/>
                <a:ext cx="3130240" cy="51064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55286" y="1423971"/>
              <a:ext cx="647608" cy="1158170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10810" y="2462452"/>
              <a:ext cx="2231739" cy="500310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4828600" y="2438211"/>
              <a:ext cx="553408" cy="487201"/>
              <a:chOff x="4828600" y="2438211"/>
              <a:chExt cx="553408" cy="48720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5400000">
                <a:off x="4828600" y="2438211"/>
                <a:ext cx="553408" cy="487201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83495" y="3849389"/>
            <a:ext cx="1655025" cy="50031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621589" y="4439944"/>
            <a:ext cx="3130240" cy="51064"/>
            <a:chOff x="4621589" y="4439944"/>
            <a:chExt cx="3130240" cy="5106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21589" y="4439944"/>
              <a:ext cx="3130240" cy="5106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622477" y="3700656"/>
            <a:ext cx="876179" cy="115817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310810" y="4742233"/>
            <a:ext cx="1883329" cy="50031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310810" y="5282887"/>
            <a:ext cx="2568520" cy="50031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797947" y="4718733"/>
            <a:ext cx="553408" cy="487201"/>
            <a:chOff x="4797947" y="4718733"/>
            <a:chExt cx="553408" cy="48720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4797947" y="4718733"/>
              <a:ext cx="553408" cy="48720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797947" y="5258646"/>
            <a:ext cx="553408" cy="487201"/>
            <a:chOff x="4797947" y="5258646"/>
            <a:chExt cx="553408" cy="48720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4797947" y="5258646"/>
              <a:ext cx="553408" cy="48720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696038" y="2714524"/>
            <a:ext cx="2111901" cy="50031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803468" y="2517078"/>
            <a:ext cx="893903" cy="139237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734123" y="3282730"/>
            <a:ext cx="3130240" cy="51064"/>
            <a:chOff x="9734123" y="3282730"/>
            <a:chExt cx="3130240" cy="5106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734123" y="3282730"/>
              <a:ext cx="3130240" cy="5106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051919" y="3555559"/>
            <a:ext cx="553408" cy="487201"/>
            <a:chOff x="10051919" y="3555559"/>
            <a:chExt cx="553408" cy="48720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10051919" y="3555559"/>
              <a:ext cx="553408" cy="487201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517924" y="3565413"/>
            <a:ext cx="837825" cy="50031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054076" y="4099650"/>
            <a:ext cx="553408" cy="487201"/>
            <a:chOff x="10054076" y="4099650"/>
            <a:chExt cx="553408" cy="48720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5400000">
              <a:off x="10054076" y="4099650"/>
              <a:ext cx="553408" cy="487201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564857" y="4146898"/>
            <a:ext cx="609253" cy="50031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0050907" y="4643533"/>
            <a:ext cx="553408" cy="487201"/>
            <a:chOff x="10050907" y="4643533"/>
            <a:chExt cx="553408" cy="48720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5400000">
              <a:off x="10050907" y="4643533"/>
              <a:ext cx="553408" cy="487201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564857" y="4664698"/>
            <a:ext cx="1132273" cy="500311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4442064" y="6552536"/>
            <a:ext cx="1588882" cy="500310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3549492" y="6355092"/>
            <a:ext cx="876180" cy="115817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4480152" y="7120741"/>
            <a:ext cx="3130240" cy="51064"/>
            <a:chOff x="4480152" y="7120741"/>
            <a:chExt cx="3130240" cy="5106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480152" y="7120741"/>
              <a:ext cx="3130240" cy="5106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797947" y="7393569"/>
            <a:ext cx="553408" cy="487201"/>
            <a:chOff x="4797947" y="7393569"/>
            <a:chExt cx="553408" cy="48720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5400000">
              <a:off x="4797947" y="7393569"/>
              <a:ext cx="553408" cy="487201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5280157" y="7443095"/>
            <a:ext cx="2340205" cy="50031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4797948" y="7947990"/>
            <a:ext cx="553408" cy="487201"/>
            <a:chOff x="4797948" y="7947990"/>
            <a:chExt cx="553408" cy="487201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5400000">
              <a:off x="4797948" y="7947990"/>
              <a:ext cx="553408" cy="487201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5280157" y="7972231"/>
            <a:ext cx="3685177" cy="50031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4797947" y="8510056"/>
            <a:ext cx="553408" cy="487201"/>
            <a:chOff x="4797947" y="8510056"/>
            <a:chExt cx="553408" cy="487201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5400000">
              <a:off x="4797947" y="8510056"/>
              <a:ext cx="553408" cy="487201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5310810" y="8534296"/>
            <a:ext cx="2766663" cy="500310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4797947" y="9046147"/>
            <a:ext cx="553408" cy="487201"/>
            <a:chOff x="4797947" y="9046147"/>
            <a:chExt cx="553408" cy="487201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 rot="5400000">
              <a:off x="4797947" y="9046147"/>
              <a:ext cx="553408" cy="487201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5310810" y="9070388"/>
            <a:ext cx="2994968" cy="500310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021620" y="9323487"/>
            <a:ext cx="381920" cy="463416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9783045" y="8398816"/>
            <a:ext cx="6171429" cy="3655539"/>
            <a:chOff x="9783045" y="8398816"/>
            <a:chExt cx="6171429" cy="3655539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 rot="9900000">
              <a:off x="9783045" y="8398816"/>
              <a:ext cx="6171429" cy="3655539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9696038" y="6096165"/>
            <a:ext cx="1655025" cy="500310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8803468" y="5898723"/>
            <a:ext cx="876179" cy="1158170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9734123" y="6664375"/>
            <a:ext cx="3130240" cy="51064"/>
            <a:chOff x="9734123" y="6664375"/>
            <a:chExt cx="3130240" cy="51064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734123" y="6664375"/>
              <a:ext cx="3130240" cy="5106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051919" y="6937204"/>
            <a:ext cx="553408" cy="487201"/>
            <a:chOff x="10051919" y="6937204"/>
            <a:chExt cx="553408" cy="487201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 rot="5400000">
              <a:off x="10051919" y="6937204"/>
              <a:ext cx="553408" cy="487201"/>
            </a:xfrm>
            <a:prstGeom prst="rect">
              <a:avLst/>
            </a:prstGeom>
          </p:spPr>
        </p:pic>
      </p:grpSp>
      <p:pic>
        <p:nvPicPr>
          <p:cNvPr id="89" name="Object 88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0564857" y="6962685"/>
            <a:ext cx="2187234" cy="457349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0051919" y="5181115"/>
            <a:ext cx="553408" cy="487201"/>
            <a:chOff x="10051919" y="5181115"/>
            <a:chExt cx="553408" cy="487201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 rot="5400000">
              <a:off x="10051919" y="5181115"/>
              <a:ext cx="553408" cy="487201"/>
            </a:xfrm>
            <a:prstGeom prst="rect">
              <a:avLst/>
            </a:prstGeom>
          </p:spPr>
        </p:pic>
      </p:grpSp>
      <p:pic>
        <p:nvPicPr>
          <p:cNvPr id="93" name="Object 92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10565869" y="5202280"/>
            <a:ext cx="609253" cy="50031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22739" y="55160"/>
            <a:ext cx="2224026" cy="18269504"/>
            <a:chOff x="8022739" y="55160"/>
            <a:chExt cx="2224026" cy="182695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022739" y="55160"/>
              <a:ext cx="2224026" cy="182695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89738" y="507483"/>
            <a:ext cx="9377733" cy="1271673"/>
            <a:chOff x="8289738" y="507483"/>
            <a:chExt cx="9377733" cy="12716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9738" y="507483"/>
              <a:ext cx="9377733" cy="127167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1146" y="1055555"/>
            <a:ext cx="6643570" cy="12057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913770" y="3117213"/>
            <a:ext cx="4000046" cy="172507"/>
            <a:chOff x="-1913770" y="3117213"/>
            <a:chExt cx="4000046" cy="17250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1913770" y="3117213"/>
              <a:ext cx="4000046" cy="17250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82066" y="1921094"/>
            <a:ext cx="6059196" cy="45734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55905" y="640787"/>
            <a:ext cx="16611567" cy="9290057"/>
            <a:chOff x="1055905" y="640787"/>
            <a:chExt cx="16611567" cy="929005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305835" y="4013636"/>
              <a:ext cx="9361636" cy="5917209"/>
              <a:chOff x="8305835" y="4013636"/>
              <a:chExt cx="9361636" cy="591720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305835" y="4013636"/>
                <a:ext cx="9361636" cy="591720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55905" y="2844926"/>
              <a:ext cx="7046566" cy="7085918"/>
              <a:chOff x="1055905" y="2844926"/>
              <a:chExt cx="7046566" cy="708591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55905" y="2844926"/>
                <a:ext cx="7046566" cy="70859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57708" y="2985047"/>
              <a:ext cx="6696074" cy="6482070"/>
              <a:chOff x="1157708" y="2985047"/>
              <a:chExt cx="6696074" cy="648207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57708" y="2985047"/>
                <a:ext cx="6696074" cy="6482070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05985" y="598883"/>
              <a:ext cx="8365824" cy="1198615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8289738" y="2036679"/>
              <a:ext cx="9377733" cy="1464353"/>
              <a:chOff x="8289738" y="2036679"/>
              <a:chExt cx="9377733" cy="146435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289738" y="2036679"/>
                <a:ext cx="9377733" cy="1464353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41899" y="2122946"/>
              <a:ext cx="7136958" cy="1198615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8402414" y="4120976"/>
              <a:ext cx="8900804" cy="5462859"/>
              <a:chOff x="8402414" y="4120976"/>
              <a:chExt cx="8900804" cy="5462859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402414" y="4120976"/>
                <a:ext cx="8900804" cy="5462859"/>
              </a:xfrm>
              <a:prstGeom prst="rect">
                <a:avLst/>
              </a:prstGeom>
            </p:spPr>
          </p:pic>
        </p:grpSp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8566" y="9323487"/>
            <a:ext cx="381930" cy="46341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22739" y="34404"/>
            <a:ext cx="2224026" cy="18269504"/>
            <a:chOff x="8022739" y="34404"/>
            <a:chExt cx="2224026" cy="182695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022739" y="34404"/>
              <a:ext cx="2224026" cy="182695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1146" y="1055555"/>
            <a:ext cx="6643570" cy="12057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13770" y="3117213"/>
            <a:ext cx="4000046" cy="172507"/>
            <a:chOff x="-1913770" y="3117213"/>
            <a:chExt cx="4000046" cy="1725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1913770" y="3117213"/>
              <a:ext cx="4000046" cy="1725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3595" y="2604925"/>
            <a:ext cx="17254789" cy="7143231"/>
            <a:chOff x="563595" y="2604925"/>
            <a:chExt cx="17254789" cy="714323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312714" y="2662237"/>
              <a:ext cx="8505670" cy="7085918"/>
              <a:chOff x="9312714" y="2662237"/>
              <a:chExt cx="8505670" cy="708591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12714" y="2662237"/>
                <a:ext cx="8505670" cy="708591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63595" y="2604925"/>
              <a:ext cx="7558866" cy="7085918"/>
              <a:chOff x="563595" y="2604925"/>
              <a:chExt cx="7558866" cy="708591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63595" y="2604925"/>
                <a:ext cx="7558866" cy="708591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16752" y="2715393"/>
              <a:ext cx="7257648" cy="6540791"/>
              <a:chOff x="616752" y="2715393"/>
              <a:chExt cx="7257648" cy="654079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16752" y="2715393"/>
                <a:ext cx="7257648" cy="654079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452935" y="2812765"/>
              <a:ext cx="8044297" cy="6443420"/>
              <a:chOff x="9452935" y="2812765"/>
              <a:chExt cx="8044297" cy="644342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452935" y="2812765"/>
                <a:ext cx="8044297" cy="644342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9312714" y="662631"/>
            <a:ext cx="8505670" cy="1857833"/>
            <a:chOff x="9312714" y="662631"/>
            <a:chExt cx="8505670" cy="185783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312714" y="662631"/>
              <a:ext cx="8505670" cy="1857833"/>
              <a:chOff x="9312714" y="662631"/>
              <a:chExt cx="8505670" cy="185783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312714" y="662631"/>
                <a:ext cx="8505670" cy="185783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452935" y="696826"/>
              <a:ext cx="8044297" cy="1660091"/>
              <a:chOff x="9452935" y="696826"/>
              <a:chExt cx="8044297" cy="166009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452935" y="696826"/>
                <a:ext cx="8044297" cy="1660091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649239" y="1921094"/>
            <a:ext cx="5619253" cy="45734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8222" y="9302734"/>
            <a:ext cx="381920" cy="46341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22739" y="55160"/>
            <a:ext cx="2224026" cy="18269504"/>
            <a:chOff x="8022739" y="55160"/>
            <a:chExt cx="2224026" cy="182695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022739" y="55160"/>
              <a:ext cx="2224026" cy="182695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57001" y="1556666"/>
            <a:ext cx="8959456" cy="8281992"/>
            <a:chOff x="8857001" y="1556666"/>
            <a:chExt cx="8959456" cy="82819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57001" y="1556666"/>
              <a:ext cx="8959456" cy="828199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65887" y="2287868"/>
            <a:ext cx="8554673" cy="63616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913770" y="3117213"/>
            <a:ext cx="4000046" cy="172507"/>
            <a:chOff x="-1913770" y="3117213"/>
            <a:chExt cx="4000046" cy="17250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1913770" y="3117213"/>
              <a:ext cx="4000046" cy="1725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73765" y="-271104"/>
            <a:ext cx="6171429" cy="3655539"/>
            <a:chOff x="15573765" y="-271104"/>
            <a:chExt cx="6171429" cy="365553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3600000">
              <a:off x="15573765" y="-271104"/>
              <a:ext cx="6171429" cy="365553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00751" y="1929927"/>
            <a:ext cx="2701463" cy="45734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88835" y="2516077"/>
            <a:ext cx="7171937" cy="7531113"/>
            <a:chOff x="1088835" y="2516077"/>
            <a:chExt cx="7171937" cy="753111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8835" y="2516077"/>
              <a:ext cx="7171937" cy="753111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1146" y="1055555"/>
            <a:ext cx="6643570" cy="120578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4001" y="9374077"/>
            <a:ext cx="381920" cy="46341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22739" y="55160"/>
            <a:ext cx="2224026" cy="18269504"/>
            <a:chOff x="8022739" y="55160"/>
            <a:chExt cx="2224026" cy="182695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022739" y="55160"/>
              <a:ext cx="2224026" cy="182695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1620" y="9323487"/>
            <a:ext cx="381920" cy="46341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1146" y="1055555"/>
            <a:ext cx="6643570" cy="12057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13770" y="3117213"/>
            <a:ext cx="4000046" cy="172507"/>
            <a:chOff x="-1913770" y="3117213"/>
            <a:chExt cx="4000046" cy="1725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1913770" y="3117213"/>
              <a:ext cx="4000046" cy="1725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73765" y="-271104"/>
            <a:ext cx="6171429" cy="3655539"/>
            <a:chOff x="15573765" y="-271104"/>
            <a:chExt cx="6171429" cy="36555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3600000">
              <a:off x="15573765" y="-271104"/>
              <a:ext cx="6171429" cy="365553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30959" y="1922444"/>
            <a:ext cx="3179301" cy="45734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11190" y="2516249"/>
            <a:ext cx="3159157" cy="7559492"/>
            <a:chOff x="3111190" y="2516249"/>
            <a:chExt cx="3159157" cy="75594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1190" y="2516249"/>
              <a:ext cx="3159157" cy="75594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35296" y="2715948"/>
            <a:ext cx="2693667" cy="7142166"/>
            <a:chOff x="3335296" y="2715948"/>
            <a:chExt cx="2693667" cy="714216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35296" y="2715948"/>
              <a:ext cx="2693667" cy="714216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63869" y="-1051449"/>
            <a:ext cx="20761979" cy="1463004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22739" y="55160"/>
            <a:ext cx="2224026" cy="18269504"/>
            <a:chOff x="8022739" y="55160"/>
            <a:chExt cx="2224026" cy="182695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022739" y="55160"/>
              <a:ext cx="2224026" cy="182695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1620" y="9323487"/>
            <a:ext cx="381920" cy="46341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1146" y="1055555"/>
            <a:ext cx="6643570" cy="12057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13770" y="3117213"/>
            <a:ext cx="4000046" cy="172507"/>
            <a:chOff x="-1913770" y="3117213"/>
            <a:chExt cx="4000046" cy="1725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1913770" y="3117213"/>
              <a:ext cx="4000046" cy="17250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82068" y="1921096"/>
            <a:ext cx="5106025" cy="4573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78935" y="2811954"/>
            <a:ext cx="7776914" cy="7363723"/>
            <a:chOff x="1378935" y="2811954"/>
            <a:chExt cx="7776914" cy="73637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8935" y="2811954"/>
              <a:ext cx="7776914" cy="73637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61538" y="3412435"/>
            <a:ext cx="7411707" cy="4618430"/>
            <a:chOff x="1561538" y="3412435"/>
            <a:chExt cx="7411707" cy="46184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1538" y="3412435"/>
              <a:ext cx="7411707" cy="46184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57040" y="2443495"/>
            <a:ext cx="8441839" cy="7473761"/>
            <a:chOff x="9357040" y="2443495"/>
            <a:chExt cx="8441839" cy="747376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57040" y="2443495"/>
              <a:ext cx="8441839" cy="74737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78935" y="3738000"/>
            <a:ext cx="1622658" cy="598915"/>
            <a:chOff x="1378935" y="3738000"/>
            <a:chExt cx="1622658" cy="59891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890792" y="3773826"/>
              <a:ext cx="598915" cy="527264"/>
              <a:chOff x="1890792" y="3773826"/>
              <a:chExt cx="598915" cy="52726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5400000">
                <a:off x="1890792" y="3773826"/>
                <a:ext cx="598915" cy="527264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38736" y="3835392"/>
              <a:ext cx="991215" cy="44079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1312" y="5880917"/>
            <a:ext cx="1622658" cy="598915"/>
            <a:chOff x="1341312" y="5880917"/>
            <a:chExt cx="1622658" cy="59891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853180" y="5916743"/>
              <a:ext cx="598915" cy="527264"/>
              <a:chOff x="1853180" y="5916743"/>
              <a:chExt cx="598915" cy="52726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5400000">
                <a:off x="1853180" y="5916743"/>
                <a:ext cx="598915" cy="527264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01113" y="5978310"/>
              <a:ext cx="1059738" cy="44079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076548" y="1563322"/>
            <a:ext cx="14547842" cy="421135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670606" y="4788042"/>
            <a:ext cx="6928093" cy="510500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60b0b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8022739" y="55160"/>
            <a:ext cx="2224026" cy="18269504"/>
            <a:chOff x="8022739" y="55160"/>
            <a:chExt cx="2224026" cy="182695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8022739" y="55160"/>
              <a:ext cx="2224026" cy="182695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21620" y="9323487"/>
            <a:ext cx="381920" cy="46341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51146" y="1055555"/>
            <a:ext cx="6643570" cy="12057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-1913770" y="3117213"/>
            <a:ext cx="4000046" cy="172507"/>
            <a:chOff x="-1913770" y="3117213"/>
            <a:chExt cx="4000046" cy="1725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6200000">
              <a:off x="-1913770" y="3117213"/>
              <a:ext cx="4000046" cy="17250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082068" y="1921096"/>
            <a:ext cx="5106025" cy="4573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1280436" y="2911673"/>
            <a:ext cx="7548393" cy="7082248"/>
            <a:chOff x="1280436" y="2911673"/>
            <a:chExt cx="7548393" cy="70822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280436" y="2911673"/>
              <a:ext cx="7548393" cy="70822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1548087" y="3532929"/>
            <a:ext cx="7013090" cy="4385463"/>
            <a:chOff x="1548087" y="3532929"/>
            <a:chExt cx="7013090" cy="438546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548087" y="3532929"/>
              <a:ext cx="7013090" cy="438546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703047" y="1621088"/>
            <a:ext cx="15069643" cy="61165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 rot="0">
            <a:off x="4877800" y="3782104"/>
            <a:ext cx="1574977" cy="581316"/>
            <a:chOff x="4877800" y="3782104"/>
            <a:chExt cx="1574977" cy="581316"/>
          </a:xfrm>
        </p:grpSpPr>
        <p:grpSp>
          <p:nvGrpSpPr>
            <p:cNvPr id="1006" name="그룹 1006"/>
            <p:cNvGrpSpPr/>
            <p:nvPr/>
          </p:nvGrpSpPr>
          <p:grpSpPr>
            <a:xfrm rot="0">
              <a:off x="5374627" y="3816877"/>
              <a:ext cx="581316" cy="511770"/>
              <a:chOff x="5374627" y="3816877"/>
              <a:chExt cx="581316" cy="51177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 rot="5400000">
                <a:off x="5374627" y="3816877"/>
                <a:ext cx="581316" cy="511770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4838782" y="3876635"/>
              <a:ext cx="1033585" cy="42917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5960381" y="3866563"/>
            <a:ext cx="1021724" cy="45238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3281072" y="3643766"/>
            <a:ext cx="1163581" cy="4523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 rot="0">
            <a:off x="2231660" y="3546501"/>
            <a:ext cx="1622658" cy="598915"/>
            <a:chOff x="2231660" y="3546501"/>
            <a:chExt cx="1622658" cy="598915"/>
          </a:xfrm>
        </p:grpSpPr>
        <p:grpSp>
          <p:nvGrpSpPr>
            <p:cNvPr id="1008" name="그룹 1008"/>
            <p:cNvGrpSpPr/>
            <p:nvPr/>
          </p:nvGrpSpPr>
          <p:grpSpPr>
            <a:xfrm rot="0">
              <a:off x="2743518" y="3582327"/>
              <a:ext cx="598915" cy="527264"/>
              <a:chOff x="2743518" y="3582327"/>
              <a:chExt cx="598915" cy="52726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 rot="5400000">
                <a:off x="2743518" y="3582327"/>
                <a:ext cx="598915" cy="527264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2191461" y="3643893"/>
              <a:ext cx="991215" cy="4407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42709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22739" y="55160"/>
            <a:ext cx="2224026" cy="18269504"/>
            <a:chOff x="8022739" y="55160"/>
            <a:chExt cx="2224026" cy="182695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022739" y="55160"/>
              <a:ext cx="2224026" cy="182695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1620" y="9323487"/>
            <a:ext cx="381920" cy="46341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1146" y="1055555"/>
            <a:ext cx="9988275" cy="12057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13770" y="3117213"/>
            <a:ext cx="4000046" cy="172507"/>
            <a:chOff x="-1913770" y="3117213"/>
            <a:chExt cx="4000046" cy="1725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1913770" y="3117213"/>
              <a:ext cx="4000046" cy="1725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73765" y="-271104"/>
            <a:ext cx="6171429" cy="3655539"/>
            <a:chOff x="15573765" y="-271104"/>
            <a:chExt cx="6171429" cy="36555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3600000">
              <a:off x="15573765" y="-271104"/>
              <a:ext cx="6171429" cy="365553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64156" y="1921094"/>
            <a:ext cx="1883330" cy="5003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57010" y="2305508"/>
            <a:ext cx="7434049" cy="7434049"/>
            <a:chOff x="9157010" y="2305508"/>
            <a:chExt cx="7434049" cy="743404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57010" y="2305508"/>
              <a:ext cx="7434049" cy="74340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31894" y="1618921"/>
            <a:ext cx="359777" cy="6171429"/>
            <a:chOff x="9931894" y="1618921"/>
            <a:chExt cx="359777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3600000">
              <a:off x="9931894" y="1618921"/>
              <a:ext cx="359777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717339" y="1504771"/>
            <a:ext cx="359777" cy="6171429"/>
            <a:chOff x="15717339" y="1504771"/>
            <a:chExt cx="359777" cy="61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3600000">
              <a:off x="15717339" y="1504771"/>
              <a:ext cx="359777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694146" y="5572832"/>
            <a:ext cx="359777" cy="4197348"/>
            <a:chOff x="12694146" y="5572832"/>
            <a:chExt cx="359777" cy="419734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2694146" y="5572832"/>
              <a:ext cx="359777" cy="41973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775624" y="4813559"/>
            <a:ext cx="2253964" cy="2219509"/>
            <a:chOff x="11775624" y="4813559"/>
            <a:chExt cx="2253964" cy="221950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75624" y="4813559"/>
              <a:ext cx="2253964" cy="221950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195252" y="5193626"/>
            <a:ext cx="1404618" cy="1404618"/>
            <a:chOff x="12195252" y="5193626"/>
            <a:chExt cx="1404618" cy="140461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195252" y="5193626"/>
              <a:ext cx="1404618" cy="140461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239012" y="5885721"/>
            <a:ext cx="2911706" cy="2911706"/>
            <a:chOff x="13239012" y="5885721"/>
            <a:chExt cx="2911706" cy="291170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239012" y="5885721"/>
              <a:ext cx="2911706" cy="29117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106244" y="6150013"/>
            <a:ext cx="2528774" cy="2026484"/>
            <a:chOff x="10106244" y="6150013"/>
            <a:chExt cx="2528774" cy="202648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106244" y="6150013"/>
              <a:ext cx="2528774" cy="202648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764744" y="2818928"/>
            <a:ext cx="2282101" cy="1816038"/>
            <a:chOff x="11764744" y="2818928"/>
            <a:chExt cx="2282101" cy="181603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764744" y="2818928"/>
              <a:ext cx="2282101" cy="1816038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167756" y="4440686"/>
            <a:ext cx="2233520" cy="37713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22739" y="55160"/>
            <a:ext cx="2224026" cy="18269504"/>
            <a:chOff x="8022739" y="55160"/>
            <a:chExt cx="2224026" cy="182695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022739" y="55160"/>
              <a:ext cx="2224026" cy="182695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13770" y="3117213"/>
            <a:ext cx="4000046" cy="172507"/>
            <a:chOff x="-1913770" y="3117213"/>
            <a:chExt cx="4000046" cy="1725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1913770" y="3117213"/>
              <a:ext cx="4000046" cy="1725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73765" y="-271104"/>
            <a:ext cx="6171429" cy="3655539"/>
            <a:chOff x="15573765" y="-271104"/>
            <a:chExt cx="6171429" cy="36555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3600000">
              <a:off x="15573765" y="-271104"/>
              <a:ext cx="6171429" cy="36555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21902" y="5034245"/>
            <a:ext cx="2355588" cy="214286"/>
            <a:chOff x="7721902" y="5034245"/>
            <a:chExt cx="2355588" cy="2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21902" y="5034245"/>
              <a:ext cx="2355588" cy="2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36796" y="4856836"/>
            <a:ext cx="572043" cy="572043"/>
            <a:chOff x="8236796" y="4856836"/>
            <a:chExt cx="572043" cy="5720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36796" y="4856836"/>
              <a:ext cx="572043" cy="5720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03546" y="4882428"/>
            <a:ext cx="528558" cy="528558"/>
            <a:chOff x="8903546" y="4882428"/>
            <a:chExt cx="528558" cy="5285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03546" y="4882428"/>
              <a:ext cx="528558" cy="52855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68539" y="6434425"/>
            <a:ext cx="967177" cy="43851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61940" y="1921094"/>
            <a:ext cx="2613749" cy="50031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04069" y="4322146"/>
            <a:ext cx="6904984" cy="1756881"/>
            <a:chOff x="604069" y="4322146"/>
            <a:chExt cx="6904984" cy="175688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4069" y="4322146"/>
              <a:ext cx="6904984" cy="17568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243341" y="4454965"/>
            <a:ext cx="1973918" cy="1375784"/>
            <a:chOff x="5243341" y="4454965"/>
            <a:chExt cx="1973918" cy="137578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5243341" y="4454965"/>
              <a:ext cx="1973918" cy="1375784"/>
              <a:chOff x="5243341" y="4454965"/>
              <a:chExt cx="1973918" cy="137578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243341" y="4454965"/>
                <a:ext cx="1973918" cy="137578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350860" y="4520736"/>
              <a:ext cx="1758880" cy="1300048"/>
              <a:chOff x="5350860" y="4520736"/>
              <a:chExt cx="1758880" cy="130004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350860" y="4520736"/>
                <a:ext cx="1758880" cy="1300048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725957" y="3833121"/>
            <a:ext cx="933333" cy="978051"/>
            <a:chOff x="725957" y="3833121"/>
            <a:chExt cx="933333" cy="97805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5957" y="3833121"/>
              <a:ext cx="933333" cy="97805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25957" y="4420249"/>
            <a:ext cx="1445216" cy="1445216"/>
            <a:chOff x="725957" y="4420249"/>
            <a:chExt cx="1445216" cy="144521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5957" y="4420249"/>
              <a:ext cx="1445216" cy="144521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957050" y="4458485"/>
            <a:ext cx="1330648" cy="1330648"/>
            <a:chOff x="2957050" y="4458485"/>
            <a:chExt cx="1330648" cy="133064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57050" y="4458485"/>
              <a:ext cx="1330648" cy="133064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187653" y="5035714"/>
            <a:ext cx="775845" cy="214286"/>
            <a:chOff x="2187653" y="5035714"/>
            <a:chExt cx="775845" cy="21428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87653" y="5035714"/>
              <a:ext cx="775845" cy="21428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308894" y="5035714"/>
            <a:ext cx="775845" cy="214286"/>
            <a:chOff x="4308894" y="5035714"/>
            <a:chExt cx="775845" cy="21428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08894" y="5035714"/>
              <a:ext cx="775845" cy="21428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336256" y="5035714"/>
            <a:ext cx="1240595" cy="214286"/>
            <a:chOff x="12336256" y="5035714"/>
            <a:chExt cx="1240595" cy="21428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336256" y="5035714"/>
              <a:ext cx="1240595" cy="21428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774869" y="4080188"/>
            <a:ext cx="4207961" cy="2193046"/>
            <a:chOff x="13774869" y="4080188"/>
            <a:chExt cx="4207961" cy="219304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774869" y="4080188"/>
              <a:ext cx="4207961" cy="219304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5955185" y="4488622"/>
            <a:ext cx="1784112" cy="1429734"/>
            <a:chOff x="15955185" y="4488622"/>
            <a:chExt cx="1784112" cy="142973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955185" y="4488622"/>
              <a:ext cx="1784112" cy="142973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920288" y="4379090"/>
            <a:ext cx="2070612" cy="1648797"/>
            <a:chOff x="13920288" y="4379090"/>
            <a:chExt cx="2070612" cy="1648797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920288" y="4379090"/>
              <a:ext cx="2070612" cy="164879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3920288" y="3729757"/>
            <a:ext cx="793191" cy="607916"/>
            <a:chOff x="13920288" y="3729757"/>
            <a:chExt cx="793191" cy="607916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920288" y="3729757"/>
              <a:ext cx="793191" cy="607916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369231" y="3974474"/>
            <a:ext cx="1266044" cy="381578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024791" y="5718394"/>
            <a:ext cx="2364872" cy="424749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51146" y="1055555"/>
            <a:ext cx="5600179" cy="1196265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21620" y="9323487"/>
            <a:ext cx="381920" cy="463416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0256609" y="2824089"/>
            <a:ext cx="1710202" cy="3648431"/>
            <a:chOff x="10256609" y="2824089"/>
            <a:chExt cx="1710202" cy="3648431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256609" y="2824089"/>
              <a:ext cx="1710202" cy="36484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22739" y="55160"/>
            <a:ext cx="2224026" cy="18269504"/>
            <a:chOff x="8022739" y="55160"/>
            <a:chExt cx="2224026" cy="182695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022739" y="55160"/>
              <a:ext cx="2224026" cy="182695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1620" y="9323487"/>
            <a:ext cx="381920" cy="46341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1622" y="1055555"/>
            <a:ext cx="6030075" cy="12057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13770" y="3117213"/>
            <a:ext cx="4000046" cy="172507"/>
            <a:chOff x="-1913770" y="3117213"/>
            <a:chExt cx="4000046" cy="1725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1913770" y="3117213"/>
              <a:ext cx="4000046" cy="1725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73765" y="-271104"/>
            <a:ext cx="6171429" cy="3655539"/>
            <a:chOff x="15573765" y="-271104"/>
            <a:chExt cx="6171429" cy="36555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3600000">
              <a:off x="15573765" y="-271104"/>
              <a:ext cx="6171429" cy="365553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86948" y="1920772"/>
            <a:ext cx="1883330" cy="50031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45856" y="1804418"/>
            <a:ext cx="12605147" cy="84954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253882" y="7798198"/>
            <a:ext cx="188346" cy="190883"/>
            <a:chOff x="7253882" y="7798198"/>
            <a:chExt cx="188346" cy="19088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53882" y="7798198"/>
              <a:ext cx="188346" cy="1908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92407" y="2876563"/>
            <a:ext cx="10617796" cy="6351156"/>
            <a:chOff x="392407" y="2876563"/>
            <a:chExt cx="10617796" cy="635115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92407" y="2876563"/>
              <a:ext cx="10617796" cy="6351156"/>
              <a:chOff x="392407" y="2876563"/>
              <a:chExt cx="10617796" cy="635115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92407" y="2876563"/>
                <a:ext cx="10617796" cy="635115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35360" y="3193706"/>
              <a:ext cx="9731891" cy="5716870"/>
              <a:chOff x="835360" y="3193706"/>
              <a:chExt cx="9731891" cy="571687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35360" y="3193706"/>
                <a:ext cx="9731891" cy="571687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328719" y="4723810"/>
            <a:ext cx="4524967" cy="758658"/>
            <a:chOff x="1328719" y="4723810"/>
            <a:chExt cx="4524967" cy="75865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28719" y="4723810"/>
              <a:ext cx="4524967" cy="7586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969507" y="4382225"/>
            <a:ext cx="1768358" cy="652692"/>
            <a:chOff x="4969507" y="4382225"/>
            <a:chExt cx="1768358" cy="652692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5527325" y="4421268"/>
              <a:ext cx="652692" cy="574607"/>
              <a:chOff x="5527325" y="4421268"/>
              <a:chExt cx="652692" cy="574607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5400000">
                <a:off x="5527325" y="4421268"/>
                <a:ext cx="652692" cy="574607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25699" y="4488362"/>
              <a:ext cx="1082910" cy="48580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59195" y="6204522"/>
            <a:ext cx="8743662" cy="1460240"/>
            <a:chOff x="1359195" y="6204522"/>
            <a:chExt cx="8743662" cy="146024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59195" y="6204522"/>
              <a:ext cx="8743662" cy="146024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28719" y="7998663"/>
            <a:ext cx="4876271" cy="870908"/>
            <a:chOff x="1328719" y="7998663"/>
            <a:chExt cx="4876271" cy="87090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28719" y="7998663"/>
              <a:ext cx="4876271" cy="87090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215238" y="6711153"/>
            <a:ext cx="1768358" cy="652692"/>
            <a:chOff x="9215238" y="6711153"/>
            <a:chExt cx="1768358" cy="652692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773056" y="6750195"/>
              <a:ext cx="652692" cy="574607"/>
              <a:chOff x="9773056" y="6750195"/>
              <a:chExt cx="652692" cy="574607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5400000">
                <a:off x="9773056" y="6750195"/>
                <a:ext cx="652692" cy="574607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71430" y="6817287"/>
              <a:ext cx="1149043" cy="48580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309381" y="8127485"/>
            <a:ext cx="1768358" cy="652692"/>
            <a:chOff x="5309381" y="8127485"/>
            <a:chExt cx="1768358" cy="652692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5867200" y="8166528"/>
              <a:ext cx="652692" cy="574607"/>
              <a:chOff x="5867200" y="8166528"/>
              <a:chExt cx="652692" cy="574607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5400000">
                <a:off x="5867200" y="8166528"/>
                <a:ext cx="652692" cy="574607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65572" y="8233620"/>
              <a:ext cx="1147720" cy="4858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22739" y="55160"/>
            <a:ext cx="2224026" cy="18269504"/>
            <a:chOff x="8022739" y="55160"/>
            <a:chExt cx="2224026" cy="182695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022739" y="55160"/>
              <a:ext cx="2224026" cy="182695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1620" y="9323487"/>
            <a:ext cx="381920" cy="46341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1622" y="1055555"/>
            <a:ext cx="6030075" cy="12057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13770" y="3117213"/>
            <a:ext cx="4000046" cy="172507"/>
            <a:chOff x="-1913770" y="3117213"/>
            <a:chExt cx="4000046" cy="1725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1913770" y="3117213"/>
              <a:ext cx="4000046" cy="1725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73765" y="-271104"/>
            <a:ext cx="6171429" cy="3655539"/>
            <a:chOff x="15573765" y="-271104"/>
            <a:chExt cx="6171429" cy="36555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3600000">
              <a:off x="15573765" y="-271104"/>
              <a:ext cx="6171429" cy="365553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86948" y="1920772"/>
            <a:ext cx="1883330" cy="5003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604359" y="7767722"/>
            <a:ext cx="188346" cy="190883"/>
            <a:chOff x="7604359" y="7767722"/>
            <a:chExt cx="188346" cy="19088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04359" y="7767722"/>
              <a:ext cx="188346" cy="1908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5272" y="2819423"/>
            <a:ext cx="9875965" cy="5907421"/>
            <a:chOff x="725272" y="2819423"/>
            <a:chExt cx="9875965" cy="590742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25272" y="2819423"/>
              <a:ext cx="9875965" cy="5907421"/>
              <a:chOff x="725272" y="2819423"/>
              <a:chExt cx="9875965" cy="590742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25272" y="2819423"/>
                <a:ext cx="9875965" cy="590742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76409" y="3215511"/>
              <a:ext cx="8902874" cy="5229099"/>
              <a:chOff x="1276409" y="3215511"/>
              <a:chExt cx="8902874" cy="522909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76409" y="3215511"/>
                <a:ext cx="8902874" cy="5229099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5152451" y="6489631"/>
            <a:ext cx="4842862" cy="1860846"/>
            <a:chOff x="5152451" y="6489631"/>
            <a:chExt cx="4842862" cy="186084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52451" y="6489631"/>
              <a:ext cx="4842862" cy="186084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056332" y="1491580"/>
            <a:ext cx="12605147" cy="849544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062514" y="6415238"/>
            <a:ext cx="1973676" cy="1619557"/>
            <a:chOff x="3062514" y="6415238"/>
            <a:chExt cx="1973676" cy="161955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62514" y="6415238"/>
              <a:ext cx="1973676" cy="16195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152451" y="6415238"/>
            <a:ext cx="4842862" cy="1935238"/>
            <a:chOff x="5152451" y="6415238"/>
            <a:chExt cx="4842862" cy="193523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52451" y="6415238"/>
              <a:ext cx="4842862" cy="193523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88838" y="3260952"/>
            <a:ext cx="4848702" cy="518095"/>
            <a:chOff x="1088838" y="3260952"/>
            <a:chExt cx="4848702" cy="51809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88838" y="3260952"/>
              <a:ext cx="4848702" cy="51809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036190" y="3193654"/>
            <a:ext cx="1768358" cy="652692"/>
            <a:chOff x="5036190" y="3193654"/>
            <a:chExt cx="1768358" cy="652692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5594008" y="3232696"/>
              <a:ext cx="652692" cy="574607"/>
              <a:chOff x="5594008" y="3232696"/>
              <a:chExt cx="652692" cy="574607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5400000">
                <a:off x="5594008" y="3232696"/>
                <a:ext cx="652692" cy="574607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92382" y="3299791"/>
              <a:ext cx="1082910" cy="48580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961190" y="6848260"/>
            <a:ext cx="1768358" cy="652692"/>
            <a:chOff x="1961190" y="6848260"/>
            <a:chExt cx="1768358" cy="652692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2519010" y="6887303"/>
              <a:ext cx="652692" cy="574607"/>
              <a:chOff x="2519010" y="6887303"/>
              <a:chExt cx="652692" cy="574607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5400000">
                <a:off x="2519010" y="6887303"/>
                <a:ext cx="652692" cy="574607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17382" y="6954401"/>
              <a:ext cx="1149043" cy="48580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090619" y="6675182"/>
            <a:ext cx="1768358" cy="652692"/>
            <a:chOff x="9090619" y="6675182"/>
            <a:chExt cx="1768358" cy="652692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9648435" y="6714224"/>
              <a:ext cx="652692" cy="574607"/>
              <a:chOff x="9648435" y="6714224"/>
              <a:chExt cx="652692" cy="574607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5400000">
                <a:off x="9648435" y="6714224"/>
                <a:ext cx="652692" cy="574607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046811" y="6781315"/>
              <a:ext cx="1147720" cy="4858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6615" y="1050068"/>
            <a:ext cx="5873419" cy="3479018"/>
            <a:chOff x="-1476615" y="1050068"/>
            <a:chExt cx="5873419" cy="34790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80000">
              <a:off x="-1476615" y="1050068"/>
              <a:ext cx="5873419" cy="34790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93444" y="7757544"/>
            <a:ext cx="6171429" cy="3655539"/>
            <a:chOff x="12393444" y="7757544"/>
            <a:chExt cx="6171429" cy="36555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3480000">
              <a:off x="12393444" y="7757544"/>
              <a:ext cx="6171429" cy="365553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56155" y="3079535"/>
            <a:ext cx="6486610" cy="14228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140038" y="0"/>
            <a:ext cx="4000046" cy="172507"/>
            <a:chOff x="7140038" y="0"/>
            <a:chExt cx="4000046" cy="17250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40038" y="0"/>
              <a:ext cx="4000046" cy="1725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71127" y="4785102"/>
            <a:ext cx="1743460" cy="51064"/>
            <a:chOff x="8271127" y="4785102"/>
            <a:chExt cx="1743460" cy="5106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71127" y="4785102"/>
              <a:ext cx="1743460" cy="510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77855" y="5552677"/>
            <a:ext cx="10189719" cy="2070716"/>
            <a:chOff x="4077855" y="5552677"/>
            <a:chExt cx="10189719" cy="207071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77855" y="5552677"/>
              <a:ext cx="10189719" cy="207071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66003" y="6260787"/>
            <a:ext cx="6477108" cy="69392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022739" y="55160"/>
            <a:ext cx="2224026" cy="18269504"/>
            <a:chOff x="8022739" y="55160"/>
            <a:chExt cx="2224026" cy="1826950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8022739" y="55160"/>
              <a:ext cx="2224026" cy="1826950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1620" y="9323487"/>
            <a:ext cx="381920" cy="46341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22739" y="55160"/>
            <a:ext cx="2224026" cy="18269504"/>
            <a:chOff x="8022739" y="55160"/>
            <a:chExt cx="2224026" cy="182695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022739" y="55160"/>
              <a:ext cx="2224026" cy="182695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2096" y="9323487"/>
            <a:ext cx="383178" cy="3852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1622" y="1055555"/>
            <a:ext cx="6030075" cy="12057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13770" y="3117213"/>
            <a:ext cx="4000046" cy="172507"/>
            <a:chOff x="-1913770" y="3117213"/>
            <a:chExt cx="4000046" cy="1725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1913770" y="3117213"/>
              <a:ext cx="4000046" cy="17250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66279" y="1920772"/>
            <a:ext cx="2406082" cy="5003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54685" y="2484148"/>
            <a:ext cx="12547684" cy="3904762"/>
            <a:chOff x="2954685" y="2484148"/>
            <a:chExt cx="12547684" cy="390476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769036" y="2484148"/>
              <a:ext cx="3723898" cy="3902632"/>
              <a:chOff x="11769036" y="2484148"/>
              <a:chExt cx="3723898" cy="3902632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769036" y="2484148"/>
                <a:ext cx="3723898" cy="390263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170317" y="4816836"/>
              <a:ext cx="2919020" cy="14951"/>
              <a:chOff x="12170317" y="4816836"/>
              <a:chExt cx="2919020" cy="1495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70317" y="4816836"/>
                <a:ext cx="2919020" cy="1495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349830" y="2484148"/>
              <a:ext cx="3723898" cy="3902632"/>
              <a:chOff x="7349830" y="2484148"/>
              <a:chExt cx="3723898" cy="390263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349830" y="2484148"/>
                <a:ext cx="3723898" cy="390263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734585" y="4816836"/>
              <a:ext cx="2952073" cy="14951"/>
              <a:chOff x="7734585" y="4816836"/>
              <a:chExt cx="2952073" cy="1495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734585" y="4816836"/>
                <a:ext cx="2952073" cy="1495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954689" y="2484148"/>
              <a:ext cx="3723898" cy="3902632"/>
              <a:chOff x="2954689" y="2484148"/>
              <a:chExt cx="3723898" cy="390263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954689" y="2484148"/>
                <a:ext cx="3723898" cy="3902632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843581" y="4290426"/>
              <a:ext cx="388311" cy="220964"/>
              <a:chOff x="6843581" y="4290426"/>
              <a:chExt cx="388311" cy="22096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5400000">
                <a:off x="6843581" y="4290426"/>
                <a:ext cx="388311" cy="220964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21349" y="5188862"/>
              <a:ext cx="3580328" cy="809061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1211388" y="4290426"/>
              <a:ext cx="388311" cy="220964"/>
              <a:chOff x="11211388" y="4290426"/>
              <a:chExt cx="388311" cy="22096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5400000">
                <a:off x="11211388" y="4290426"/>
                <a:ext cx="388311" cy="220964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16495" y="4998902"/>
              <a:ext cx="3434061" cy="1158242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720883" y="5016066"/>
              <a:ext cx="3672938" cy="1158242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287358" y="3394668"/>
              <a:ext cx="2478912" cy="924046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304236" y="4112140"/>
              <a:ext cx="2479357" cy="377023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3325816" y="4816836"/>
              <a:ext cx="2979328" cy="14951"/>
              <a:chOff x="3325816" y="4816836"/>
              <a:chExt cx="2979328" cy="14951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325816" y="4816836"/>
                <a:ext cx="2979328" cy="1495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3308815" y="2865084"/>
              <a:ext cx="1254596" cy="355839"/>
              <a:chOff x="3308815" y="2865084"/>
              <a:chExt cx="1254596" cy="355839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3308815" y="2865084"/>
                <a:ext cx="1254596" cy="355839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088470" y="2883036"/>
              <a:ext cx="1188425" cy="353454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700710" y="3394659"/>
              <a:ext cx="2478912" cy="924046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717588" y="4112140"/>
              <a:ext cx="2328157" cy="377023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7763102" y="2865084"/>
              <a:ext cx="1254596" cy="355839"/>
              <a:chOff x="7763102" y="2865084"/>
              <a:chExt cx="1254596" cy="355839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763102" y="2865084"/>
                <a:ext cx="1254596" cy="355839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542762" y="2905447"/>
              <a:ext cx="1226787" cy="353454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081118" y="3394659"/>
              <a:ext cx="3191360" cy="777684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107521" y="4112140"/>
              <a:ext cx="2005014" cy="377023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12173652" y="2865084"/>
              <a:ext cx="1254596" cy="355839"/>
              <a:chOff x="12173652" y="2865084"/>
              <a:chExt cx="1254596" cy="355839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2173652" y="2865084"/>
                <a:ext cx="1254596" cy="355839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953355" y="2905447"/>
              <a:ext cx="1245225" cy="3534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910572" y="6681869"/>
            <a:ext cx="12582362" cy="3342857"/>
            <a:chOff x="2910572" y="6681869"/>
            <a:chExt cx="12582362" cy="3342857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2910572" y="6681869"/>
              <a:ext cx="12538245" cy="3334988"/>
              <a:chOff x="2910572" y="6681869"/>
              <a:chExt cx="12538245" cy="3334988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2910572" y="6681869"/>
                <a:ext cx="12538245" cy="3334988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2940711" y="6681869"/>
              <a:ext cx="12552223" cy="3334988"/>
              <a:chOff x="2940711" y="6681869"/>
              <a:chExt cx="12552223" cy="3334988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2940711" y="6681869"/>
                <a:ext cx="12552223" cy="3334988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3134476" y="6923271"/>
              <a:ext cx="10114219" cy="1467211"/>
              <a:chOff x="3134476" y="6923271"/>
              <a:chExt cx="10114219" cy="1467211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3134476" y="6923271"/>
                <a:ext cx="10114219" cy="1467211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6504268" y="8349363"/>
              <a:ext cx="6000768" cy="1166088"/>
              <a:chOff x="6504268" y="8349363"/>
              <a:chExt cx="6000768" cy="1166088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6504268" y="8349363"/>
                <a:ext cx="6000768" cy="1166088"/>
              </a:xfrm>
              <a:prstGeom prst="rect">
                <a:avLst/>
              </a:prstGeom>
            </p:spPr>
          </p:pic>
        </p:grpSp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278762" y="8747195"/>
              <a:ext cx="2053982" cy="8466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13770" y="3117213"/>
            <a:ext cx="4000046" cy="172507"/>
            <a:chOff x="-1913770" y="3117213"/>
            <a:chExt cx="4000046" cy="1725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1913770" y="3117213"/>
              <a:ext cx="4000046" cy="1725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73765" y="-271104"/>
            <a:ext cx="6171429" cy="3655539"/>
            <a:chOff x="15573765" y="-271104"/>
            <a:chExt cx="6171429" cy="36555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3600000">
              <a:off x="15573765" y="-271104"/>
              <a:ext cx="6171429" cy="365553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37933" y="1965574"/>
            <a:ext cx="1883330" cy="5003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77148" y="4841347"/>
            <a:ext cx="4279902" cy="3043517"/>
            <a:chOff x="12177148" y="4841347"/>
            <a:chExt cx="4279902" cy="304351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77148" y="4841347"/>
              <a:ext cx="4279902" cy="30435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77148" y="4841347"/>
            <a:ext cx="5581051" cy="3067570"/>
            <a:chOff x="12177148" y="4841347"/>
            <a:chExt cx="5581051" cy="30675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77148" y="4841347"/>
              <a:ext cx="5581051" cy="30675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230158" y="4841347"/>
            <a:ext cx="1528041" cy="3043517"/>
            <a:chOff x="16230158" y="4841347"/>
            <a:chExt cx="1528041" cy="30435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30158" y="4841347"/>
              <a:ext cx="1528041" cy="30435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40030" y="4822300"/>
            <a:ext cx="5581051" cy="3078930"/>
            <a:chOff x="6240030" y="4822300"/>
            <a:chExt cx="5581051" cy="307893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40030" y="4822300"/>
              <a:ext cx="5581051" cy="30789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40030" y="4839856"/>
            <a:ext cx="5581051" cy="3067570"/>
            <a:chOff x="6240030" y="4839856"/>
            <a:chExt cx="5581051" cy="306757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40030" y="4839856"/>
              <a:ext cx="5581051" cy="306757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40030" y="4822300"/>
            <a:ext cx="1528041" cy="3086618"/>
            <a:chOff x="6240030" y="4822300"/>
            <a:chExt cx="1528041" cy="308661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40030" y="4822300"/>
              <a:ext cx="1528041" cy="308661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975239" y="6113258"/>
            <a:ext cx="1609748" cy="48580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41921" y="6123234"/>
            <a:ext cx="1894034" cy="48580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1146" y="1055555"/>
            <a:ext cx="10620818" cy="120578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768071" y="5203489"/>
            <a:ext cx="3428137" cy="2258217"/>
            <a:chOff x="7768071" y="5203489"/>
            <a:chExt cx="3428137" cy="225821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68071" y="5203489"/>
              <a:ext cx="3428137" cy="225821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174868" y="5664088"/>
            <a:ext cx="2844179" cy="1422090"/>
            <a:chOff x="13174868" y="5664088"/>
            <a:chExt cx="2844179" cy="142209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174868" y="5664088"/>
              <a:ext cx="2844179" cy="142209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680220" y="4998259"/>
            <a:ext cx="2705758" cy="2705758"/>
            <a:chOff x="10680220" y="4998259"/>
            <a:chExt cx="2705758" cy="270575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80220" y="4998259"/>
              <a:ext cx="2705758" cy="270575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022739" y="55160"/>
            <a:ext cx="2224026" cy="18269504"/>
            <a:chOff x="8022739" y="55160"/>
            <a:chExt cx="2224026" cy="1826950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6200000">
              <a:off x="8022739" y="55160"/>
              <a:ext cx="2224026" cy="18269504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12096" y="9323487"/>
            <a:ext cx="383178" cy="38526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22739" y="55160"/>
            <a:ext cx="2224026" cy="18269504"/>
            <a:chOff x="8022739" y="55160"/>
            <a:chExt cx="2224026" cy="182695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022739" y="55160"/>
              <a:ext cx="2224026" cy="182695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4477" y="9400819"/>
            <a:ext cx="383178" cy="3852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1146" y="1055555"/>
            <a:ext cx="6011027" cy="12057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13770" y="3117213"/>
            <a:ext cx="4000046" cy="172507"/>
            <a:chOff x="-1913770" y="3117213"/>
            <a:chExt cx="4000046" cy="1725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1913770" y="3117213"/>
              <a:ext cx="4000046" cy="17250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07331" y="1925113"/>
            <a:ext cx="837825" cy="50031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18661" y="1131169"/>
            <a:ext cx="15854103" cy="80233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25591" y="2841097"/>
            <a:ext cx="3680594" cy="6753143"/>
            <a:chOff x="1125591" y="2841097"/>
            <a:chExt cx="3680594" cy="6753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5591" y="2841097"/>
              <a:ext cx="3680594" cy="6753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570" y="3523605"/>
            <a:ext cx="3365003" cy="5173404"/>
            <a:chOff x="1282570" y="3523605"/>
            <a:chExt cx="3365003" cy="517340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2570" y="3523605"/>
              <a:ext cx="3365003" cy="51734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2908" y="6217668"/>
            <a:ext cx="1768358" cy="652692"/>
            <a:chOff x="832908" y="6217668"/>
            <a:chExt cx="1768358" cy="65269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390726" y="6256711"/>
              <a:ext cx="652692" cy="574607"/>
              <a:chOff x="1390726" y="6256711"/>
              <a:chExt cx="652692" cy="57460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5400000">
                <a:off x="1390726" y="6256711"/>
                <a:ext cx="652692" cy="574607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9100" y="6323805"/>
              <a:ext cx="1082910" cy="4858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32908" y="6860837"/>
            <a:ext cx="1768358" cy="652692"/>
            <a:chOff x="832908" y="6860837"/>
            <a:chExt cx="1768358" cy="65269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390737" y="6899879"/>
              <a:ext cx="652692" cy="574607"/>
              <a:chOff x="1390737" y="6899879"/>
              <a:chExt cx="652692" cy="57460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5400000">
                <a:off x="1390737" y="6899879"/>
                <a:ext cx="652692" cy="574607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9100" y="6966975"/>
              <a:ext cx="1149043" cy="4858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77714" y="7346282"/>
            <a:ext cx="1768358" cy="652692"/>
            <a:chOff x="1577714" y="7346282"/>
            <a:chExt cx="1768358" cy="652692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46760" y="7385324"/>
              <a:ext cx="652692" cy="574607"/>
              <a:chOff x="2146760" y="7385324"/>
              <a:chExt cx="652692" cy="57460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5400000">
                <a:off x="2146760" y="7385324"/>
                <a:ext cx="652692" cy="574607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33906" y="7436512"/>
              <a:ext cx="1147719" cy="48581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386780" y="6966686"/>
            <a:ext cx="3756077" cy="1688512"/>
            <a:chOff x="5386780" y="6966686"/>
            <a:chExt cx="3756077" cy="168851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86780" y="6966686"/>
              <a:ext cx="3756077" cy="168851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504942" y="6645971"/>
            <a:ext cx="1768358" cy="652692"/>
            <a:chOff x="4504942" y="6645971"/>
            <a:chExt cx="1768358" cy="652692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5062760" y="6685013"/>
              <a:ext cx="652692" cy="574607"/>
              <a:chOff x="5062760" y="6685013"/>
              <a:chExt cx="652692" cy="574607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5400000">
                <a:off x="5062760" y="6685013"/>
                <a:ext cx="652692" cy="574607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61134" y="6752112"/>
              <a:ext cx="1150367" cy="48580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355394" y="7671316"/>
            <a:ext cx="1957954" cy="214286"/>
            <a:chOff x="3355394" y="7671316"/>
            <a:chExt cx="1957954" cy="21428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0800000">
              <a:off x="3355394" y="7671316"/>
              <a:ext cx="1957954" cy="2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22739" y="55160"/>
            <a:ext cx="2224026" cy="18269504"/>
            <a:chOff x="8022739" y="55160"/>
            <a:chExt cx="2224026" cy="182695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022739" y="55160"/>
              <a:ext cx="2224026" cy="182695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4477" y="9400819"/>
            <a:ext cx="383178" cy="3852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1146" y="1055555"/>
            <a:ext cx="6011027" cy="12057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13770" y="3117213"/>
            <a:ext cx="4000046" cy="172507"/>
            <a:chOff x="-1913770" y="3117213"/>
            <a:chExt cx="4000046" cy="1725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1913770" y="3117213"/>
              <a:ext cx="4000046" cy="17250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98275" y="1925115"/>
            <a:ext cx="1113168" cy="4573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25591" y="2841097"/>
            <a:ext cx="3680594" cy="6753143"/>
            <a:chOff x="1125591" y="2841097"/>
            <a:chExt cx="3680594" cy="6753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5591" y="2841097"/>
              <a:ext cx="3680594" cy="67531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5979" y="1942894"/>
            <a:ext cx="18585811" cy="35928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157663" y="4878049"/>
            <a:ext cx="5944281" cy="4961905"/>
            <a:chOff x="6157663" y="4878049"/>
            <a:chExt cx="5944281" cy="496190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854325" y="5141250"/>
              <a:ext cx="4245852" cy="4272430"/>
              <a:chOff x="7854325" y="5141250"/>
              <a:chExt cx="4245852" cy="427243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854325" y="5141250"/>
                <a:ext cx="4245852" cy="427243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157663" y="4878049"/>
              <a:ext cx="5780663" cy="4960485"/>
              <a:chOff x="6157663" y="4878049"/>
              <a:chExt cx="5780663" cy="496048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157663" y="4878049"/>
                <a:ext cx="5780663" cy="496048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584803" y="5128383"/>
              <a:ext cx="4880586" cy="4560824"/>
              <a:chOff x="6584803" y="5128383"/>
              <a:chExt cx="4880586" cy="456082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584803" y="5128383"/>
                <a:ext cx="4880586" cy="456082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283791" y="3522871"/>
            <a:ext cx="5158475" cy="5202013"/>
            <a:chOff x="1283791" y="3522871"/>
            <a:chExt cx="5158475" cy="520201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83791" y="3522871"/>
              <a:ext cx="5158475" cy="52020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22739" y="55160"/>
            <a:ext cx="2224026" cy="18269504"/>
            <a:chOff x="8022739" y="55160"/>
            <a:chExt cx="2224026" cy="182695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022739" y="55160"/>
              <a:ext cx="2224026" cy="182695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4477" y="9400820"/>
            <a:ext cx="392701" cy="3852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1146" y="1055555"/>
            <a:ext cx="6011027" cy="12057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13770" y="3117213"/>
            <a:ext cx="4000046" cy="172507"/>
            <a:chOff x="-1913770" y="3117213"/>
            <a:chExt cx="4000046" cy="1725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1913770" y="3117213"/>
              <a:ext cx="4000046" cy="17250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24409" y="1939050"/>
            <a:ext cx="1949463" cy="5003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25591" y="2841097"/>
            <a:ext cx="3680594" cy="6753143"/>
            <a:chOff x="1125591" y="2841097"/>
            <a:chExt cx="3680594" cy="6753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5591" y="2841097"/>
              <a:ext cx="3680594" cy="6753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5049" y="3532321"/>
            <a:ext cx="3357826" cy="5206500"/>
            <a:chOff x="1295049" y="3532321"/>
            <a:chExt cx="3357826" cy="52065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5049" y="3532321"/>
              <a:ext cx="3357826" cy="52065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54531" y="2609923"/>
            <a:ext cx="10606826" cy="6990476"/>
            <a:chOff x="6754531" y="2609923"/>
            <a:chExt cx="10606826" cy="699047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913738" y="6037071"/>
              <a:ext cx="4440553" cy="3320319"/>
              <a:chOff x="12913738" y="6037071"/>
              <a:chExt cx="4440553" cy="332031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913738" y="6037071"/>
                <a:ext cx="4440553" cy="332031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913738" y="2609923"/>
              <a:ext cx="4193681" cy="3265300"/>
              <a:chOff x="12913738" y="2609923"/>
              <a:chExt cx="4193681" cy="3265300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913738" y="2609923"/>
                <a:ext cx="4193681" cy="326530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754531" y="2609923"/>
              <a:ext cx="6126044" cy="6984317"/>
              <a:chOff x="6754531" y="2609923"/>
              <a:chExt cx="6126044" cy="698431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754531" y="2609923"/>
                <a:ext cx="6126044" cy="698431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202248" y="2810864"/>
              <a:ext cx="5081375" cy="6452414"/>
              <a:chOff x="7202248" y="2810864"/>
              <a:chExt cx="5081375" cy="645241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202248" y="2810864"/>
                <a:ext cx="5081375" cy="645241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174574" y="2899866"/>
              <a:ext cx="3569133" cy="2816756"/>
              <a:chOff x="13174574" y="2899866"/>
              <a:chExt cx="3569133" cy="2816756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174574" y="2899866"/>
                <a:ext cx="3569133" cy="281675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093906" y="6386785"/>
              <a:ext cx="4013514" cy="2352151"/>
              <a:chOff x="13093906" y="6386785"/>
              <a:chExt cx="4013514" cy="2352151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093906" y="6386785"/>
                <a:ext cx="4013514" cy="235215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22739" y="55160"/>
            <a:ext cx="2224026" cy="18269504"/>
            <a:chOff x="8022739" y="55160"/>
            <a:chExt cx="2224026" cy="182695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022739" y="55160"/>
              <a:ext cx="2224026" cy="182695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2096" y="9323487"/>
            <a:ext cx="383178" cy="3852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1146" y="1055555"/>
            <a:ext cx="6011027" cy="12057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13770" y="3117213"/>
            <a:ext cx="4000046" cy="172507"/>
            <a:chOff x="-1913770" y="3117213"/>
            <a:chExt cx="4000046" cy="1725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1913770" y="3117213"/>
              <a:ext cx="4000046" cy="1725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73765" y="-271104"/>
            <a:ext cx="6171429" cy="3655539"/>
            <a:chOff x="15573765" y="-271104"/>
            <a:chExt cx="6171429" cy="36555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3600000">
              <a:off x="15573765" y="-271104"/>
              <a:ext cx="6171429" cy="365553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68002" y="2102359"/>
            <a:ext cx="1883330" cy="5003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395758" y="6317284"/>
            <a:ext cx="4279902" cy="3043517"/>
            <a:chOff x="9395758" y="6317284"/>
            <a:chExt cx="4279902" cy="30435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95758" y="6317284"/>
              <a:ext cx="4279902" cy="30435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95758" y="6317284"/>
            <a:ext cx="5581051" cy="3067570"/>
            <a:chOff x="9395758" y="6317284"/>
            <a:chExt cx="5581051" cy="30675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95758" y="6317284"/>
              <a:ext cx="5581051" cy="30675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48768" y="6317284"/>
            <a:ext cx="1528041" cy="3063668"/>
            <a:chOff x="13448768" y="6317284"/>
            <a:chExt cx="1528041" cy="306366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48768" y="6317284"/>
              <a:ext cx="1528041" cy="306366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461286" y="6317284"/>
            <a:ext cx="5581051" cy="3078930"/>
            <a:chOff x="3461286" y="6317284"/>
            <a:chExt cx="5581051" cy="307893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61286" y="6317284"/>
              <a:ext cx="5581051" cy="30789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485616" y="6342012"/>
            <a:ext cx="5537674" cy="3067570"/>
            <a:chOff x="3485616" y="6342012"/>
            <a:chExt cx="5537674" cy="30675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85616" y="6342012"/>
              <a:ext cx="5537674" cy="306757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398404" y="2901414"/>
            <a:ext cx="4279902" cy="3043517"/>
            <a:chOff x="9398404" y="2901414"/>
            <a:chExt cx="4279902" cy="304351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98404" y="2901414"/>
              <a:ext cx="4279902" cy="304351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398404" y="2901414"/>
            <a:ext cx="5581051" cy="3067570"/>
            <a:chOff x="9398404" y="2901414"/>
            <a:chExt cx="5581051" cy="30675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98404" y="2901414"/>
              <a:ext cx="5581051" cy="306757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451414" y="2901414"/>
            <a:ext cx="1528041" cy="3043517"/>
            <a:chOff x="13451414" y="2901414"/>
            <a:chExt cx="1528041" cy="304351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451414" y="2901414"/>
              <a:ext cx="1528041" cy="304351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461286" y="2882366"/>
            <a:ext cx="5581051" cy="3078930"/>
            <a:chOff x="3461286" y="2882366"/>
            <a:chExt cx="5581051" cy="307893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61286" y="2882366"/>
              <a:ext cx="5581051" cy="307893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461286" y="2899922"/>
            <a:ext cx="5581051" cy="3067570"/>
            <a:chOff x="3461286" y="2899922"/>
            <a:chExt cx="5581051" cy="306757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61286" y="2899922"/>
              <a:ext cx="5581051" cy="306757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461286" y="2882366"/>
            <a:ext cx="1528041" cy="3086618"/>
            <a:chOff x="3461286" y="2882366"/>
            <a:chExt cx="1528041" cy="30866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461286" y="2882366"/>
              <a:ext cx="1528041" cy="30866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713421" y="2748898"/>
            <a:ext cx="3568386" cy="3568386"/>
            <a:chOff x="9713421" y="2748898"/>
            <a:chExt cx="3568386" cy="356838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13421" y="2748898"/>
              <a:ext cx="3568386" cy="356838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702212" y="6572503"/>
            <a:ext cx="4440645" cy="2837079"/>
            <a:chOff x="4702212" y="6572503"/>
            <a:chExt cx="4440645" cy="283707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02212" y="6572503"/>
              <a:ext cx="4440645" cy="283707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915600" y="6737866"/>
            <a:ext cx="3240218" cy="2430164"/>
            <a:chOff x="9915600" y="6737866"/>
            <a:chExt cx="3240218" cy="243016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915600" y="6737866"/>
              <a:ext cx="3240218" cy="2430164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196527" y="4173325"/>
            <a:ext cx="1590500" cy="485805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3461286" y="6317284"/>
            <a:ext cx="1528041" cy="3105666"/>
            <a:chOff x="3461286" y="6317284"/>
            <a:chExt cx="1528041" cy="3105666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461286" y="6317284"/>
              <a:ext cx="1528041" cy="3105666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161687" y="7599173"/>
            <a:ext cx="1493100" cy="485805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163177" y="4183301"/>
            <a:ext cx="1894034" cy="485805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5089101" y="3203466"/>
            <a:ext cx="3666867" cy="2415476"/>
            <a:chOff x="5089101" y="3203466"/>
            <a:chExt cx="3666867" cy="2415476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089101" y="3203466"/>
              <a:ext cx="3666867" cy="241547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866168" y="4821548"/>
            <a:ext cx="2705758" cy="2705758"/>
            <a:chOff x="7866168" y="4821548"/>
            <a:chExt cx="2705758" cy="2705758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866168" y="4821548"/>
              <a:ext cx="2705758" cy="2705758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169715" y="7587144"/>
            <a:ext cx="1356967" cy="48580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6">
    <p:bg>
      <p:bgPr shadeToTitle="0">
        <a:solidFill>
          <a:srgbClr val="60b0b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22739" y="55160"/>
            <a:ext cx="2224026" cy="18269504"/>
            <a:chOff x="8022739" y="55160"/>
            <a:chExt cx="2224026" cy="182695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022739" y="55160"/>
              <a:ext cx="2224026" cy="182695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9203" y="961841"/>
            <a:ext cx="1989903" cy="11581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13770" y="3117213"/>
            <a:ext cx="4000046" cy="172507"/>
            <a:chOff x="-1913770" y="3117213"/>
            <a:chExt cx="4000046" cy="1725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1913770" y="3117213"/>
              <a:ext cx="4000046" cy="1725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73765" y="-271104"/>
            <a:ext cx="6171429" cy="3655539"/>
            <a:chOff x="15573765" y="-271104"/>
            <a:chExt cx="6171429" cy="36555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3600000">
              <a:off x="15573765" y="-271104"/>
              <a:ext cx="6171429" cy="365553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2096" y="9323487"/>
            <a:ext cx="383178" cy="3852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71103" y="3114654"/>
            <a:ext cx="5188663" cy="1623550"/>
            <a:chOff x="471103" y="3114654"/>
            <a:chExt cx="5188663" cy="162355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1103" y="3114654"/>
              <a:ext cx="5188663" cy="16235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55411" y="4440853"/>
            <a:ext cx="2355588" cy="214286"/>
            <a:chOff x="5755411" y="4440853"/>
            <a:chExt cx="2355588" cy="2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500000">
              <a:off x="5755411" y="4440853"/>
              <a:ext cx="2355588" cy="2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61162" y="4134610"/>
            <a:ext cx="572043" cy="572043"/>
            <a:chOff x="6361162" y="4134610"/>
            <a:chExt cx="572043" cy="5720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1162" y="4134610"/>
              <a:ext cx="572043" cy="5720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42827" y="3224596"/>
            <a:ext cx="1445216" cy="1445216"/>
            <a:chOff x="2342827" y="3224596"/>
            <a:chExt cx="1445216" cy="144521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42827" y="3224596"/>
              <a:ext cx="1445216" cy="14452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86487" y="3266696"/>
            <a:ext cx="1514523" cy="1283751"/>
            <a:chOff x="686487" y="3266696"/>
            <a:chExt cx="1514523" cy="128375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6487" y="3266696"/>
              <a:ext cx="1514523" cy="12837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146983" y="5069304"/>
            <a:ext cx="3466667" cy="214286"/>
            <a:chOff x="10146983" y="5069304"/>
            <a:chExt cx="3466667" cy="2142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46983" y="5069304"/>
              <a:ext cx="3466667" cy="2142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933205" y="4379090"/>
            <a:ext cx="528558" cy="528558"/>
            <a:chOff x="6933205" y="4379090"/>
            <a:chExt cx="528558" cy="52855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33205" y="4379090"/>
              <a:ext cx="528558" cy="52855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811781" y="4080188"/>
            <a:ext cx="4207961" cy="2193046"/>
            <a:chOff x="13811781" y="4080188"/>
            <a:chExt cx="4207961" cy="219304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811781" y="4080188"/>
              <a:ext cx="4207961" cy="219304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992098" y="4488622"/>
            <a:ext cx="1784112" cy="1429734"/>
            <a:chOff x="15992098" y="4488622"/>
            <a:chExt cx="1784112" cy="142973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992098" y="4488622"/>
              <a:ext cx="1784112" cy="142973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957200" y="4379090"/>
            <a:ext cx="2070612" cy="1648797"/>
            <a:chOff x="13957200" y="4379090"/>
            <a:chExt cx="2070612" cy="164879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957200" y="4379090"/>
              <a:ext cx="2070612" cy="164879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041031" y="4928552"/>
            <a:ext cx="528558" cy="528558"/>
            <a:chOff x="12041031" y="4928552"/>
            <a:chExt cx="528558" cy="5285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041031" y="4928552"/>
              <a:ext cx="528558" cy="52855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17202" y="4902345"/>
            <a:ext cx="580972" cy="580972"/>
            <a:chOff x="11317202" y="4902345"/>
            <a:chExt cx="580972" cy="58097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317202" y="4902345"/>
              <a:ext cx="580972" cy="58097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712795" y="220586"/>
            <a:ext cx="2315017" cy="2315017"/>
            <a:chOff x="13712795" y="220586"/>
            <a:chExt cx="2315017" cy="231501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712795" y="220586"/>
              <a:ext cx="2315017" cy="231501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863807" y="2792752"/>
            <a:ext cx="3809524" cy="214286"/>
            <a:chOff x="9863807" y="2792752"/>
            <a:chExt cx="3809524" cy="21428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8700000">
              <a:off x="9863807" y="2792752"/>
              <a:ext cx="3809524" cy="21428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390313" y="6824298"/>
            <a:ext cx="2859751" cy="2859751"/>
            <a:chOff x="13390313" y="6824298"/>
            <a:chExt cx="2859751" cy="285975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390313" y="6824298"/>
              <a:ext cx="2859751" cy="285975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750676" y="7381003"/>
            <a:ext cx="3809524" cy="214286"/>
            <a:chOff x="9750676" y="7381003"/>
            <a:chExt cx="3809524" cy="214286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1800000">
              <a:off x="9750676" y="7381003"/>
              <a:ext cx="3809524" cy="214286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985228" y="2563000"/>
            <a:ext cx="1817701" cy="467082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280739" y="9645955"/>
            <a:ext cx="3379253" cy="467082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3957200" y="3729757"/>
            <a:ext cx="793191" cy="607916"/>
            <a:chOff x="13957200" y="3729757"/>
            <a:chExt cx="793191" cy="607916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957200" y="3729757"/>
              <a:ext cx="793191" cy="607916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406143" y="3974474"/>
            <a:ext cx="1266044" cy="381578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 rotWithShape="1">
          <a:blip r:embed="rId27"/>
          <a:stretch>
            <a:fillRect/>
          </a:stretch>
        </p:blipFill>
        <p:spPr>
          <a:xfrm>
            <a:off x="8481623" y="7200900"/>
            <a:ext cx="967177" cy="438510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2564056" y="4788105"/>
            <a:ext cx="973406" cy="438510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3984762" y="3230986"/>
            <a:ext cx="1319458" cy="1319458"/>
            <a:chOff x="3984762" y="3230986"/>
            <a:chExt cx="1319458" cy="1319458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984762" y="3230986"/>
              <a:ext cx="1319458" cy="1319458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655164" y="6027888"/>
            <a:ext cx="3818540" cy="1623550"/>
            <a:chOff x="1655164" y="6027888"/>
            <a:chExt cx="3818540" cy="1623550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55164" y="6027888"/>
              <a:ext cx="3818540" cy="162355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5679766" y="6166091"/>
            <a:ext cx="2428571" cy="214286"/>
            <a:chOff x="5679766" y="6166091"/>
            <a:chExt cx="2428571" cy="214286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9300000">
              <a:off x="5679766" y="6166091"/>
              <a:ext cx="2428571" cy="214286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6271877" y="6155289"/>
            <a:ext cx="572043" cy="572043"/>
            <a:chOff x="6271877" y="6155289"/>
            <a:chExt cx="572043" cy="572043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271877" y="6155289"/>
              <a:ext cx="572043" cy="572043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6933205" y="5918356"/>
            <a:ext cx="528558" cy="528558"/>
            <a:chOff x="6933205" y="5918356"/>
            <a:chExt cx="528558" cy="528558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933205" y="5918356"/>
              <a:ext cx="528558" cy="528558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798699" y="6189374"/>
            <a:ext cx="1269848" cy="1269848"/>
            <a:chOff x="3798699" y="6189374"/>
            <a:chExt cx="1269848" cy="1269848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798699" y="6189374"/>
              <a:ext cx="1269848" cy="1269848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2014947" y="6117786"/>
            <a:ext cx="1413025" cy="1413025"/>
            <a:chOff x="2014947" y="6117786"/>
            <a:chExt cx="1413025" cy="1413025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014947" y="6117786"/>
              <a:ext cx="1413025" cy="1413025"/>
            </a:xfrm>
            <a:prstGeom prst="rect">
              <a:avLst/>
            </a:prstGeom>
          </p:spPr>
        </p:pic>
      </p:grpSp>
      <p:pic>
        <p:nvPicPr>
          <p:cNvPr id="90" name="Object 8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284163" y="1827382"/>
            <a:ext cx="2330568" cy="457349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11045764" y="7041520"/>
            <a:ext cx="580972" cy="580972"/>
            <a:chOff x="11045764" y="7041520"/>
            <a:chExt cx="580972" cy="580972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045764" y="7041520"/>
              <a:ext cx="580972" cy="58097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1623535" y="7387159"/>
            <a:ext cx="528558" cy="528558"/>
            <a:chOff x="11623535" y="7387159"/>
            <a:chExt cx="528558" cy="528558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623535" y="7387159"/>
              <a:ext cx="528558" cy="528558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 rot="0">
            <a:off x="8119598" y="3619500"/>
            <a:ext cx="1710202" cy="3648431"/>
            <a:chOff x="8122087" y="3005417"/>
            <a:chExt cx="1710202" cy="3648431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 rotWithShape="1">
            <a:blip r:embed="rId39"/>
            <a:stretch>
              <a:fillRect/>
            </a:stretch>
          </p:blipFill>
          <p:spPr>
            <a:xfrm>
              <a:off x="8122087" y="3005417"/>
              <a:ext cx="1710202" cy="36484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22739" y="55160"/>
            <a:ext cx="2224026" cy="18269504"/>
            <a:chOff x="8022739" y="55160"/>
            <a:chExt cx="2224026" cy="182695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022739" y="55160"/>
              <a:ext cx="2224026" cy="182695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2096" y="9323487"/>
            <a:ext cx="387749" cy="38564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9203" y="961841"/>
            <a:ext cx="1989903" cy="11581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13770" y="3117213"/>
            <a:ext cx="4000046" cy="172507"/>
            <a:chOff x="-1913770" y="3117213"/>
            <a:chExt cx="4000046" cy="1725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1913770" y="3117213"/>
              <a:ext cx="4000046" cy="1725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73765" y="-271104"/>
            <a:ext cx="6171429" cy="3655539"/>
            <a:chOff x="15573765" y="-271104"/>
            <a:chExt cx="6171429" cy="36555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3600000">
              <a:off x="15573765" y="-271104"/>
              <a:ext cx="6171429" cy="365553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4163" y="1827382"/>
            <a:ext cx="2130625" cy="45734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290030" y="2228007"/>
            <a:ext cx="8335963" cy="4054904"/>
            <a:chOff x="-290030" y="2228007"/>
            <a:chExt cx="8335963" cy="405490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67036" y="2228007"/>
              <a:ext cx="6644124" cy="4054904"/>
              <a:chOff x="367036" y="2228007"/>
              <a:chExt cx="6644124" cy="405490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67036" y="2228007"/>
                <a:ext cx="6644124" cy="405490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641182" y="3186300"/>
              <a:ext cx="2123393" cy="214286"/>
              <a:chOff x="2641182" y="3186300"/>
              <a:chExt cx="2123393" cy="21428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641182" y="3186300"/>
                <a:ext cx="2123393" cy="214286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77353" y="3362494"/>
              <a:ext cx="3011691" cy="815282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623813" y="2770816"/>
              <a:ext cx="1973918" cy="1069063"/>
              <a:chOff x="623813" y="2770816"/>
              <a:chExt cx="1973918" cy="106906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23813" y="2770816"/>
                <a:ext cx="1973918" cy="106906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781278" y="2645445"/>
              <a:ext cx="1973918" cy="1375784"/>
              <a:chOff x="4781278" y="2645445"/>
              <a:chExt cx="1973918" cy="1375784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4781278" y="2645445"/>
                <a:ext cx="1973918" cy="1375784"/>
                <a:chOff x="4781278" y="2645445"/>
                <a:chExt cx="1973918" cy="1375784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4781278" y="2645445"/>
                  <a:ext cx="1973918" cy="1375784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4888797" y="2711216"/>
                <a:ext cx="1758880" cy="1300048"/>
                <a:chOff x="4888797" y="2711216"/>
                <a:chExt cx="1758880" cy="1300048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4888797" y="2711216"/>
                  <a:ext cx="1758880" cy="1300048"/>
                </a:xfrm>
                <a:prstGeom prst="rect">
                  <a:avLst/>
                </a:prstGeom>
              </p:spPr>
            </p:pic>
          </p:grpSp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295703" y="3074083"/>
              <a:ext cx="2351310" cy="447825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591391" y="4856760"/>
              <a:ext cx="1973918" cy="1069063"/>
              <a:chOff x="591391" y="4856760"/>
              <a:chExt cx="1973918" cy="1069063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91391" y="4856760"/>
                <a:ext cx="1973918" cy="1069063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328125" y="5171932"/>
              <a:ext cx="2475330" cy="457349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2614535" y="4077916"/>
              <a:ext cx="3260845" cy="1376452"/>
              <a:chOff x="2614535" y="4077916"/>
              <a:chExt cx="3260845" cy="1376452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5101571" y="4637440"/>
                <a:ext cx="1333333" cy="214286"/>
                <a:chOff x="5101571" y="4637440"/>
                <a:chExt cx="1333333" cy="214286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16200000">
                  <a:off x="5101571" y="4637440"/>
                  <a:ext cx="1333333" cy="214286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2614618" y="5379039"/>
                <a:ext cx="3190476" cy="71429"/>
                <a:chOff x="2614618" y="5379039"/>
                <a:chExt cx="3190476" cy="71429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10800000">
                  <a:off x="2614618" y="5379039"/>
                  <a:ext cx="3190476" cy="71429"/>
                </a:xfrm>
                <a:prstGeom prst="rect">
                  <a:avLst/>
                </a:prstGeom>
              </p:spPr>
            </p:pic>
          </p:grpSp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100525" y="4990665"/>
              <a:ext cx="3268568" cy="457349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058150" y="4237498"/>
              <a:ext cx="809524" cy="214286"/>
              <a:chOff x="1058150" y="4237498"/>
              <a:chExt cx="809524" cy="214286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5400000">
                <a:off x="1058150" y="4237498"/>
                <a:ext cx="809524" cy="214286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229736" y="4235970"/>
              <a:ext cx="809524" cy="214286"/>
              <a:chOff x="1229736" y="4235970"/>
              <a:chExt cx="809524" cy="214286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16200000">
                <a:off x="1229736" y="4235970"/>
                <a:ext cx="809524" cy="214286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82623" y="5866074"/>
              <a:ext cx="3268568" cy="457349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7093551" y="4049122"/>
              <a:ext cx="952381" cy="535714"/>
              <a:chOff x="7093551" y="4049122"/>
              <a:chExt cx="952381" cy="535714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10800000">
                <a:off x="7093551" y="4049122"/>
                <a:ext cx="952381" cy="535714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7392094" y="1537618"/>
            <a:ext cx="11467549" cy="5488346"/>
            <a:chOff x="7392094" y="1537618"/>
            <a:chExt cx="11467549" cy="5488346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8118464" y="1537618"/>
              <a:ext cx="10002026" cy="5488346"/>
              <a:chOff x="8118464" y="1537618"/>
              <a:chExt cx="10002026" cy="5488346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8118464" y="1537618"/>
                <a:ext cx="10002026" cy="5488346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7392094" y="3606624"/>
              <a:ext cx="3736761" cy="1069063"/>
              <a:chOff x="7392094" y="3606624"/>
              <a:chExt cx="3736761" cy="1069063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8273515" y="3606624"/>
                <a:ext cx="1973918" cy="1069063"/>
                <a:chOff x="8273515" y="3606624"/>
                <a:chExt cx="1973918" cy="1069063"/>
              </a:xfrm>
            </p:grpSpPr>
            <p:pic>
              <p:nvPicPr>
                <p:cNvPr id="64" name="Object 63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8273515" y="3606624"/>
                  <a:ext cx="1973918" cy="1069063"/>
                </a:xfrm>
                <a:prstGeom prst="rect">
                  <a:avLst/>
                </a:prstGeom>
              </p:spPr>
            </p:pic>
          </p:grpSp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7353999" y="3921796"/>
                <a:ext cx="2488930" cy="457349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0324070" y="4105441"/>
              <a:ext cx="380952" cy="71429"/>
              <a:chOff x="10324070" y="4105441"/>
              <a:chExt cx="380952" cy="71429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21600000">
                <a:off x="10324070" y="4105441"/>
                <a:ext cx="380952" cy="71429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9052587" y="4157095"/>
              <a:ext cx="3257143" cy="71429"/>
              <a:chOff x="9052587" y="4157095"/>
              <a:chExt cx="3257143" cy="71429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5400000">
                <a:off x="9052587" y="4157095"/>
                <a:ext cx="3257143" cy="71429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0243038" y="2104609"/>
              <a:ext cx="3736761" cy="1069063"/>
              <a:chOff x="10243038" y="2104609"/>
              <a:chExt cx="3736761" cy="1069063"/>
            </a:xfrm>
          </p:grpSpPr>
          <p:grpSp>
            <p:nvGrpSpPr>
              <p:cNvPr id="1025" name="그룹 1025"/>
              <p:cNvGrpSpPr/>
              <p:nvPr/>
            </p:nvGrpSpPr>
            <p:grpSpPr>
              <a:xfrm>
                <a:off x="11124438" y="2104609"/>
                <a:ext cx="1973918" cy="1069063"/>
                <a:chOff x="11124438" y="2104609"/>
                <a:chExt cx="1973918" cy="1069063"/>
              </a:xfrm>
            </p:grpSpPr>
            <p:pic>
              <p:nvPicPr>
                <p:cNvPr id="76" name="Object 7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1124438" y="2104609"/>
                  <a:ext cx="1973918" cy="1069063"/>
                </a:xfrm>
                <a:prstGeom prst="rect">
                  <a:avLst/>
                </a:prstGeom>
              </p:spPr>
            </p:pic>
          </p:grpSp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204943" y="2419781"/>
                <a:ext cx="2602958" cy="447825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0243038" y="5291611"/>
              <a:ext cx="3736761" cy="1069063"/>
              <a:chOff x="10243038" y="5291611"/>
              <a:chExt cx="3736761" cy="1069063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11124438" y="5291611"/>
                <a:ext cx="1973918" cy="1069063"/>
                <a:chOff x="11124438" y="5291611"/>
                <a:chExt cx="1973918" cy="1069063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>
                  <a:off x="11124438" y="5291611"/>
                  <a:ext cx="1973918" cy="1069063"/>
                </a:xfrm>
                <a:prstGeom prst="rect">
                  <a:avLst/>
                </a:prstGeom>
              </p:spPr>
            </p:pic>
          </p:grpSp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0204943" y="5606781"/>
                <a:ext cx="2864330" cy="447825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10707349" y="2486760"/>
              <a:ext cx="428571" cy="214286"/>
              <a:chOff x="10707349" y="2486760"/>
              <a:chExt cx="428571" cy="214286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 rot="21600000">
                <a:off x="10707349" y="2486760"/>
                <a:ext cx="428571" cy="214286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0673022" y="5679892"/>
              <a:ext cx="428571" cy="214286"/>
              <a:chOff x="10673022" y="5679892"/>
              <a:chExt cx="428571" cy="214286"/>
            </a:xfrm>
          </p:grpSpPr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 rot="21600000">
                <a:off x="10673022" y="5679892"/>
                <a:ext cx="428571" cy="214286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13569933" y="5133489"/>
              <a:ext cx="1973918" cy="1375784"/>
              <a:chOff x="13569933" y="5133489"/>
              <a:chExt cx="1973918" cy="1375784"/>
            </a:xfrm>
          </p:grpSpPr>
          <p:grpSp>
            <p:nvGrpSpPr>
              <p:cNvPr id="1031" name="그룹 1031"/>
              <p:cNvGrpSpPr/>
              <p:nvPr/>
            </p:nvGrpSpPr>
            <p:grpSpPr>
              <a:xfrm>
                <a:off x="13569933" y="5133489"/>
                <a:ext cx="1973918" cy="1375784"/>
                <a:chOff x="13569933" y="5133489"/>
                <a:chExt cx="1973918" cy="1375784"/>
              </a:xfrm>
            </p:grpSpPr>
            <p:pic>
              <p:nvPicPr>
                <p:cNvPr id="94" name="Object 93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>
                  <a:off x="13569933" y="5133489"/>
                  <a:ext cx="1973918" cy="1375784"/>
                </a:xfrm>
                <a:prstGeom prst="rect">
                  <a:avLst/>
                </a:prstGeom>
              </p:spPr>
            </p:pic>
          </p:grpSp>
          <p:grpSp>
            <p:nvGrpSpPr>
              <p:cNvPr id="1032" name="그룹 1032"/>
              <p:cNvGrpSpPr/>
              <p:nvPr/>
            </p:nvGrpSpPr>
            <p:grpSpPr>
              <a:xfrm>
                <a:off x="13677452" y="5199260"/>
                <a:ext cx="1758880" cy="1300048"/>
                <a:chOff x="13677452" y="5199260"/>
                <a:chExt cx="1758880" cy="1300048"/>
              </a:xfrm>
            </p:grpSpPr>
            <p:pic>
              <p:nvPicPr>
                <p:cNvPr id="97" name="Object 96"/>
                <p:cNvPicPr>
                  <a:picLocks noChangeAspect="1"/>
                </p:cNvPicPr>
                <p:nvPr/>
              </p:nvPicPr>
              <p:blipFill>
                <a:blip r:embed="rId36" cstate="print"/>
                <a:stretch>
                  <a:fillRect/>
                </a:stretch>
              </p:blipFill>
              <p:spPr>
                <a:xfrm>
                  <a:off x="13677452" y="5199260"/>
                  <a:ext cx="1758880" cy="1300048"/>
                </a:xfrm>
                <a:prstGeom prst="rect">
                  <a:avLst/>
                </a:prstGeom>
              </p:spPr>
            </p:pic>
          </p:grpSp>
        </p:grpSp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0601944" y="6484704"/>
              <a:ext cx="4608777" cy="485920"/>
            </a:xfrm>
            <a:prstGeom prst="rect">
              <a:avLst/>
            </a:prstGeom>
          </p:spPr>
        </p:pic>
        <p:grpSp>
          <p:nvGrpSpPr>
            <p:cNvPr id="1033" name="그룹 1033"/>
            <p:cNvGrpSpPr/>
            <p:nvPr/>
          </p:nvGrpSpPr>
          <p:grpSpPr>
            <a:xfrm>
              <a:off x="13569933" y="1919196"/>
              <a:ext cx="1973918" cy="1375784"/>
              <a:chOff x="13569933" y="1919196"/>
              <a:chExt cx="1973918" cy="1375784"/>
            </a:xfrm>
          </p:grpSpPr>
          <p:grpSp>
            <p:nvGrpSpPr>
              <p:cNvPr id="1034" name="그룹 1034"/>
              <p:cNvGrpSpPr/>
              <p:nvPr/>
            </p:nvGrpSpPr>
            <p:grpSpPr>
              <a:xfrm>
                <a:off x="13569933" y="1919196"/>
                <a:ext cx="1973918" cy="1375784"/>
                <a:chOff x="13569933" y="1919196"/>
                <a:chExt cx="1973918" cy="1375784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38" cstate="print"/>
                <a:stretch>
                  <a:fillRect/>
                </a:stretch>
              </p:blipFill>
              <p:spPr>
                <a:xfrm>
                  <a:off x="13569933" y="1919196"/>
                  <a:ext cx="1973918" cy="1375784"/>
                </a:xfrm>
                <a:prstGeom prst="rect">
                  <a:avLst/>
                </a:prstGeom>
              </p:spPr>
            </p:pic>
          </p:grpSp>
          <p:grpSp>
            <p:nvGrpSpPr>
              <p:cNvPr id="1035" name="그룹 1035"/>
              <p:cNvGrpSpPr/>
              <p:nvPr/>
            </p:nvGrpSpPr>
            <p:grpSpPr>
              <a:xfrm>
                <a:off x="13696403" y="1972751"/>
                <a:ext cx="1725543" cy="1273712"/>
                <a:chOff x="13696403" y="1972751"/>
                <a:chExt cx="1725543" cy="1273712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39" cstate="print"/>
                <a:stretch>
                  <a:fillRect/>
                </a:stretch>
              </p:blipFill>
              <p:spPr>
                <a:xfrm>
                  <a:off x="13696403" y="1972751"/>
                  <a:ext cx="1725543" cy="127371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6" name="그룹 1036"/>
            <p:cNvGrpSpPr/>
            <p:nvPr/>
          </p:nvGrpSpPr>
          <p:grpSpPr>
            <a:xfrm>
              <a:off x="15104847" y="5286849"/>
              <a:ext cx="3736761" cy="1069063"/>
              <a:chOff x="15104847" y="5286849"/>
              <a:chExt cx="3736761" cy="1069063"/>
            </a:xfrm>
          </p:grpSpPr>
          <p:grpSp>
            <p:nvGrpSpPr>
              <p:cNvPr id="1037" name="그룹 1037"/>
              <p:cNvGrpSpPr/>
              <p:nvPr/>
            </p:nvGrpSpPr>
            <p:grpSpPr>
              <a:xfrm>
                <a:off x="15986256" y="5286849"/>
                <a:ext cx="1973918" cy="1069063"/>
                <a:chOff x="15986256" y="5286849"/>
                <a:chExt cx="1973918" cy="1069063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40" cstate="print"/>
                <a:stretch>
                  <a:fillRect/>
                </a:stretch>
              </p:blipFill>
              <p:spPr>
                <a:xfrm>
                  <a:off x="15986256" y="5286849"/>
                  <a:ext cx="1973918" cy="1069063"/>
                </a:xfrm>
                <a:prstGeom prst="rect">
                  <a:avLst/>
                </a:prstGeom>
              </p:spPr>
            </p:pic>
          </p:grpSp>
          <p:pic>
            <p:nvPicPr>
              <p:cNvPr id="113" name="Object 112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15066753" y="5602019"/>
                <a:ext cx="2864330" cy="457349"/>
              </a:xfrm>
              <a:prstGeom prst="rect">
                <a:avLst/>
              </a:prstGeom>
            </p:spPr>
          </p:pic>
        </p:grpSp>
        <p:grpSp>
          <p:nvGrpSpPr>
            <p:cNvPr id="1038" name="그룹 1038"/>
            <p:cNvGrpSpPr/>
            <p:nvPr/>
          </p:nvGrpSpPr>
          <p:grpSpPr>
            <a:xfrm>
              <a:off x="15104847" y="3637576"/>
              <a:ext cx="3736761" cy="1069063"/>
              <a:chOff x="15104847" y="3637576"/>
              <a:chExt cx="3736761" cy="1069063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5986256" y="3637576"/>
                <a:ext cx="1973918" cy="1069063"/>
                <a:chOff x="15986256" y="3637576"/>
                <a:chExt cx="1973918" cy="1069063"/>
              </a:xfrm>
            </p:grpSpPr>
            <p:pic>
              <p:nvPicPr>
                <p:cNvPr id="117" name="Object 116"/>
                <p:cNvPicPr>
                  <a:picLocks noChangeAspect="1"/>
                </p:cNvPicPr>
                <p:nvPr/>
              </p:nvPicPr>
              <p:blipFill>
                <a:blip r:embed="rId42" cstate="print"/>
                <a:stretch>
                  <a:fillRect/>
                </a:stretch>
              </p:blipFill>
              <p:spPr>
                <a:xfrm>
                  <a:off x="15986256" y="3637576"/>
                  <a:ext cx="1973918" cy="1069063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118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15066753" y="3952749"/>
                <a:ext cx="2869768" cy="457349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122882" y="2085132"/>
              <a:ext cx="3736761" cy="1069063"/>
              <a:chOff x="15122882" y="2085132"/>
              <a:chExt cx="3736761" cy="1069063"/>
            </a:xfrm>
          </p:grpSpPr>
          <p:grpSp>
            <p:nvGrpSpPr>
              <p:cNvPr id="1041" name="그룹 1041"/>
              <p:cNvGrpSpPr/>
              <p:nvPr/>
            </p:nvGrpSpPr>
            <p:grpSpPr>
              <a:xfrm>
                <a:off x="16004291" y="2085132"/>
                <a:ext cx="1973918" cy="1069063"/>
                <a:chOff x="16004291" y="2085132"/>
                <a:chExt cx="1973918" cy="1069063"/>
              </a:xfrm>
            </p:grpSpPr>
            <p:pic>
              <p:nvPicPr>
                <p:cNvPr id="123" name="Object 122"/>
                <p:cNvPicPr>
                  <a:picLocks noChangeAspect="1"/>
                </p:cNvPicPr>
                <p:nvPr/>
              </p:nvPicPr>
              <p:blipFill>
                <a:blip r:embed="rId44" cstate="print"/>
                <a:stretch>
                  <a:fillRect/>
                </a:stretch>
              </p:blipFill>
              <p:spPr>
                <a:xfrm>
                  <a:off x="16004291" y="2085132"/>
                  <a:ext cx="1973918" cy="1069063"/>
                </a:xfrm>
                <a:prstGeom prst="rect">
                  <a:avLst/>
                </a:prstGeom>
              </p:spPr>
            </p:pic>
          </p:grpSp>
          <p:pic>
            <p:nvPicPr>
              <p:cNvPr id="125" name="Object 124"/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>
                <a:off x="15084787" y="2400304"/>
                <a:ext cx="2602949" cy="457349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3119477" y="2485667"/>
              <a:ext cx="428571" cy="214286"/>
              <a:chOff x="13119477" y="2485667"/>
              <a:chExt cx="428571" cy="214286"/>
            </a:xfrm>
          </p:grpSpPr>
          <p:pic>
            <p:nvPicPr>
              <p:cNvPr id="128" name="Object 127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 rot="21600000">
                <a:off x="13119477" y="2485667"/>
                <a:ext cx="428571" cy="214286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5562899" y="2530905"/>
              <a:ext cx="428571" cy="214286"/>
              <a:chOff x="15562899" y="2530905"/>
              <a:chExt cx="428571" cy="214286"/>
            </a:xfrm>
          </p:grpSpPr>
          <p:pic>
            <p:nvPicPr>
              <p:cNvPr id="131" name="Object 130"/>
              <p:cNvPicPr>
                <a:picLocks noChangeAspect="1"/>
              </p:cNvPicPr>
              <p:nvPr/>
            </p:nvPicPr>
            <p:blipFill>
              <a:blip r:embed="rId47" cstate="print"/>
              <a:stretch>
                <a:fillRect/>
              </a:stretch>
            </p:blipFill>
            <p:spPr>
              <a:xfrm rot="21600000">
                <a:off x="15562899" y="2530905"/>
                <a:ext cx="428571" cy="214286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3126164" y="5714238"/>
              <a:ext cx="428571" cy="214286"/>
              <a:chOff x="13126164" y="5714238"/>
              <a:chExt cx="428571" cy="21428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 rot="21600000">
                <a:off x="13126164" y="5714238"/>
                <a:ext cx="428571" cy="214286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5551551" y="5714238"/>
              <a:ext cx="428571" cy="214286"/>
              <a:chOff x="15551551" y="5714238"/>
              <a:chExt cx="428571" cy="214286"/>
            </a:xfrm>
          </p:grpSpPr>
          <p:pic>
            <p:nvPicPr>
              <p:cNvPr id="137" name="Object 136"/>
              <p:cNvPicPr>
                <a:picLocks noChangeAspect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 rot="21600000">
                <a:off x="15551551" y="5714238"/>
                <a:ext cx="428571" cy="214286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4164035" y="3792599"/>
              <a:ext cx="857143" cy="71429"/>
              <a:chOff x="14164035" y="3792599"/>
              <a:chExt cx="857143" cy="71429"/>
            </a:xfrm>
          </p:grpSpPr>
          <p:pic>
            <p:nvPicPr>
              <p:cNvPr id="140" name="Object 139"/>
              <p:cNvPicPr>
                <a:picLocks noChangeAspect="1"/>
              </p:cNvPicPr>
              <p:nvPr/>
            </p:nvPicPr>
            <p:blipFill>
              <a:blip r:embed="rId50" cstate="print"/>
              <a:stretch>
                <a:fillRect/>
              </a:stretch>
            </p:blipFill>
            <p:spPr>
              <a:xfrm rot="5400000">
                <a:off x="14164035" y="3792599"/>
                <a:ext cx="857143" cy="71429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4556892" y="4114965"/>
              <a:ext cx="1333333" cy="214286"/>
              <a:chOff x="14556892" y="4114965"/>
              <a:chExt cx="1333333" cy="214286"/>
            </a:xfrm>
          </p:grpSpPr>
          <p:pic>
            <p:nvPicPr>
              <p:cNvPr id="143" name="Object 142"/>
              <p:cNvPicPr>
                <a:picLocks noChangeAspect="1"/>
              </p:cNvPicPr>
              <p:nvPr/>
            </p:nvPicPr>
            <p:blipFill>
              <a:blip r:embed="rId51" cstate="print"/>
              <a:stretch>
                <a:fillRect/>
              </a:stretch>
            </p:blipFill>
            <p:spPr>
              <a:xfrm rot="10800000">
                <a:off x="14556892" y="4114965"/>
                <a:ext cx="1333333" cy="214286"/>
              </a:xfrm>
              <a:prstGeom prst="rect">
                <a:avLst/>
              </a:prstGeom>
            </p:spPr>
          </p:pic>
        </p:grpSp>
      </p:grpSp>
      <p:grpSp>
        <p:nvGrpSpPr>
          <p:cNvPr id="1048" name="그룹 1048"/>
          <p:cNvGrpSpPr/>
          <p:nvPr/>
        </p:nvGrpSpPr>
        <p:grpSpPr>
          <a:xfrm>
            <a:off x="3796897" y="7286314"/>
            <a:ext cx="9726730" cy="2512726"/>
            <a:chOff x="3796897" y="7286314"/>
            <a:chExt cx="9726730" cy="2512726"/>
          </a:xfrm>
        </p:grpSpPr>
        <p:pic>
          <p:nvPicPr>
            <p:cNvPr id="147" name="Object 146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796897" y="7286314"/>
              <a:ext cx="9726730" cy="2512726"/>
            </a:xfrm>
            <a:prstGeom prst="rect">
              <a:avLst/>
            </a:prstGeom>
          </p:spPr>
        </p:pic>
      </p:grpSp>
      <p:grpSp>
        <p:nvGrpSpPr>
          <p:cNvPr id="1049" name="그룹 1049"/>
          <p:cNvGrpSpPr/>
          <p:nvPr/>
        </p:nvGrpSpPr>
        <p:grpSpPr>
          <a:xfrm>
            <a:off x="4091406" y="7487889"/>
            <a:ext cx="1973918" cy="1375784"/>
            <a:chOff x="4091406" y="7487889"/>
            <a:chExt cx="1973918" cy="1375784"/>
          </a:xfrm>
        </p:grpSpPr>
        <p:grpSp>
          <p:nvGrpSpPr>
            <p:cNvPr id="1050" name="그룹 1050"/>
            <p:cNvGrpSpPr/>
            <p:nvPr/>
          </p:nvGrpSpPr>
          <p:grpSpPr>
            <a:xfrm>
              <a:off x="4091406" y="7487889"/>
              <a:ext cx="1973918" cy="1375784"/>
              <a:chOff x="4091406" y="7487889"/>
              <a:chExt cx="1973918" cy="1375784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53" cstate="print"/>
              <a:stretch>
                <a:fillRect/>
              </a:stretch>
            </p:blipFill>
            <p:spPr>
              <a:xfrm>
                <a:off x="4091406" y="7487889"/>
                <a:ext cx="1973918" cy="1375784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4198925" y="7553660"/>
              <a:ext cx="1758880" cy="1300048"/>
              <a:chOff x="4198925" y="7553660"/>
              <a:chExt cx="1758880" cy="1300048"/>
            </a:xfrm>
          </p:grpSpPr>
          <p:pic>
            <p:nvPicPr>
              <p:cNvPr id="154" name="Object 153"/>
              <p:cNvPicPr>
                <a:picLocks noChangeAspect="1"/>
              </p:cNvPicPr>
              <p:nvPr/>
            </p:nvPicPr>
            <p:blipFill>
              <a:blip r:embed="rId54" cstate="print"/>
              <a:stretch>
                <a:fillRect/>
              </a:stretch>
            </p:blipFill>
            <p:spPr>
              <a:xfrm>
                <a:off x="4198925" y="7553660"/>
                <a:ext cx="1758880" cy="1300048"/>
              </a:xfrm>
              <a:prstGeom prst="rect">
                <a:avLst/>
              </a:prstGeom>
            </p:spPr>
          </p:pic>
        </p:grpSp>
      </p:grpSp>
      <p:grpSp>
        <p:nvGrpSpPr>
          <p:cNvPr id="1052" name="그룹 1052"/>
          <p:cNvGrpSpPr/>
          <p:nvPr/>
        </p:nvGrpSpPr>
        <p:grpSpPr>
          <a:xfrm>
            <a:off x="11675389" y="7641249"/>
            <a:ext cx="1361702" cy="1069063"/>
            <a:chOff x="11675389" y="7641249"/>
            <a:chExt cx="1361702" cy="1069063"/>
          </a:xfrm>
        </p:grpSpPr>
        <p:grpSp>
          <p:nvGrpSpPr>
            <p:cNvPr id="1053" name="그룹 1053"/>
            <p:cNvGrpSpPr/>
            <p:nvPr/>
          </p:nvGrpSpPr>
          <p:grpSpPr>
            <a:xfrm>
              <a:off x="11675389" y="7641249"/>
              <a:ext cx="1361702" cy="1069063"/>
              <a:chOff x="11675389" y="7641249"/>
              <a:chExt cx="1361702" cy="1069063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55" cstate="print"/>
              <a:stretch>
                <a:fillRect/>
              </a:stretch>
            </p:blipFill>
            <p:spPr>
              <a:xfrm>
                <a:off x="11675389" y="7641249"/>
                <a:ext cx="1361702" cy="1069063"/>
              </a:xfrm>
              <a:prstGeom prst="rect">
                <a:avLst/>
              </a:prstGeom>
            </p:spPr>
          </p:pic>
        </p:grpSp>
        <p:grpSp>
          <p:nvGrpSpPr>
            <p:cNvPr id="1054" name="그룹 1054"/>
            <p:cNvGrpSpPr/>
            <p:nvPr/>
          </p:nvGrpSpPr>
          <p:grpSpPr>
            <a:xfrm>
              <a:off x="11878227" y="7686755"/>
              <a:ext cx="933333" cy="978051"/>
              <a:chOff x="11878227" y="7686755"/>
              <a:chExt cx="933333" cy="978051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56" cstate="print"/>
              <a:stretch>
                <a:fillRect/>
              </a:stretch>
            </p:blipFill>
            <p:spPr>
              <a:xfrm>
                <a:off x="11878227" y="7686755"/>
                <a:ext cx="933333" cy="978051"/>
              </a:xfrm>
              <a:prstGeom prst="rect">
                <a:avLst/>
              </a:prstGeom>
            </p:spPr>
          </p:pic>
        </p:grpSp>
      </p:grpSp>
      <p:grpSp>
        <p:nvGrpSpPr>
          <p:cNvPr id="1055" name="그룹 1055"/>
          <p:cNvGrpSpPr/>
          <p:nvPr/>
        </p:nvGrpSpPr>
        <p:grpSpPr>
          <a:xfrm>
            <a:off x="6469774" y="7487889"/>
            <a:ext cx="1973918" cy="1375784"/>
            <a:chOff x="6469774" y="7487889"/>
            <a:chExt cx="1973918" cy="1375784"/>
          </a:xfrm>
        </p:grpSpPr>
        <p:grpSp>
          <p:nvGrpSpPr>
            <p:cNvPr id="1056" name="그룹 1056"/>
            <p:cNvGrpSpPr/>
            <p:nvPr/>
          </p:nvGrpSpPr>
          <p:grpSpPr>
            <a:xfrm>
              <a:off x="6469774" y="7487889"/>
              <a:ext cx="1973918" cy="1375784"/>
              <a:chOff x="6469774" y="7487889"/>
              <a:chExt cx="1973918" cy="1375784"/>
            </a:xfrm>
          </p:grpSpPr>
          <p:pic>
            <p:nvPicPr>
              <p:cNvPr id="167" name="Object 166"/>
              <p:cNvPicPr>
                <a:picLocks noChangeAspect="1"/>
              </p:cNvPicPr>
              <p:nvPr/>
            </p:nvPicPr>
            <p:blipFill>
              <a:blip r:embed="rId57" cstate="print"/>
              <a:stretch>
                <a:fillRect/>
              </a:stretch>
            </p:blipFill>
            <p:spPr>
              <a:xfrm>
                <a:off x="6469774" y="7487889"/>
                <a:ext cx="1973918" cy="1375784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6596244" y="7541444"/>
              <a:ext cx="1725543" cy="1273712"/>
              <a:chOff x="6596244" y="7541444"/>
              <a:chExt cx="1725543" cy="1273712"/>
            </a:xfrm>
          </p:grpSpPr>
          <p:pic>
            <p:nvPicPr>
              <p:cNvPr id="170" name="Object 169"/>
              <p:cNvPicPr>
                <a:picLocks noChangeAspect="1"/>
              </p:cNvPicPr>
              <p:nvPr/>
            </p:nvPicPr>
            <p:blipFill>
              <a:blip r:embed="rId58" cstate="print"/>
              <a:stretch>
                <a:fillRect/>
              </a:stretch>
            </p:blipFill>
            <p:spPr>
              <a:xfrm>
                <a:off x="6596244" y="7541444"/>
                <a:ext cx="1725543" cy="1273712"/>
              </a:xfrm>
              <a:prstGeom prst="rect">
                <a:avLst/>
              </a:prstGeom>
            </p:spPr>
          </p:pic>
        </p:grpSp>
      </p:grpSp>
      <p:grpSp>
        <p:nvGrpSpPr>
          <p:cNvPr id="1058" name="그룹 1058"/>
          <p:cNvGrpSpPr/>
          <p:nvPr/>
        </p:nvGrpSpPr>
        <p:grpSpPr>
          <a:xfrm>
            <a:off x="8119477" y="7652196"/>
            <a:ext cx="3736761" cy="1047169"/>
            <a:chOff x="8119477" y="7652196"/>
            <a:chExt cx="3736761" cy="1047169"/>
          </a:xfrm>
        </p:grpSpPr>
        <p:grpSp>
          <p:nvGrpSpPr>
            <p:cNvPr id="1059" name="그룹 1059"/>
            <p:cNvGrpSpPr/>
            <p:nvPr/>
          </p:nvGrpSpPr>
          <p:grpSpPr>
            <a:xfrm>
              <a:off x="9000899" y="7652196"/>
              <a:ext cx="1973918" cy="1047169"/>
              <a:chOff x="9000899" y="7652196"/>
              <a:chExt cx="1973918" cy="1047169"/>
            </a:xfrm>
          </p:grpSpPr>
          <p:pic>
            <p:nvPicPr>
              <p:cNvPr id="175" name="Object 174"/>
              <p:cNvPicPr>
                <a:picLocks noChangeAspect="1"/>
              </p:cNvPicPr>
              <p:nvPr/>
            </p:nvPicPr>
            <p:blipFill>
              <a:blip r:embed="rId59" cstate="print"/>
              <a:stretch>
                <a:fillRect/>
              </a:stretch>
            </p:blipFill>
            <p:spPr>
              <a:xfrm>
                <a:off x="9000899" y="7652196"/>
                <a:ext cx="1973918" cy="1047169"/>
              </a:xfrm>
              <a:prstGeom prst="rect">
                <a:avLst/>
              </a:prstGeom>
            </p:spPr>
          </p:pic>
        </p:grpSp>
        <p:pic>
          <p:nvPicPr>
            <p:cNvPr id="177" name="Object 176"/>
            <p:cNvPicPr>
              <a:picLocks noChangeAspect="1"/>
            </p:cNvPicPr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081383" y="7792769"/>
              <a:ext cx="2893101" cy="805758"/>
            </a:xfrm>
            <a:prstGeom prst="rect">
              <a:avLst/>
            </a:prstGeom>
          </p:spPr>
        </p:pic>
      </p:grpSp>
      <p:grpSp>
        <p:nvGrpSpPr>
          <p:cNvPr id="1060" name="그룹 1060"/>
          <p:cNvGrpSpPr/>
          <p:nvPr/>
        </p:nvGrpSpPr>
        <p:grpSpPr>
          <a:xfrm>
            <a:off x="10986329" y="8059114"/>
            <a:ext cx="666667" cy="214286"/>
            <a:chOff x="10986329" y="8059114"/>
            <a:chExt cx="666667" cy="214286"/>
          </a:xfrm>
        </p:grpSpPr>
        <p:pic>
          <p:nvPicPr>
            <p:cNvPr id="180" name="Object 179"/>
            <p:cNvPicPr>
              <a:picLocks noChangeAspect="1"/>
            </p:cNvPicPr>
            <p:nvPr/>
          </p:nvPicPr>
          <p:blipFill>
            <a:blip r:embed="rId61" cstate="print"/>
            <a:stretch>
              <a:fillRect/>
            </a:stretch>
          </p:blipFill>
          <p:spPr>
            <a:xfrm rot="10800000">
              <a:off x="10986329" y="8059114"/>
              <a:ext cx="666667" cy="214286"/>
            </a:xfrm>
            <a:prstGeom prst="rect">
              <a:avLst/>
            </a:prstGeom>
          </p:spPr>
        </p:pic>
      </p:grpSp>
      <p:pic>
        <p:nvPicPr>
          <p:cNvPr id="182" name="Object 181"/>
          <p:cNvPicPr>
            <a:picLocks noChangeAspect="1"/>
          </p:cNvPicPr>
          <p:nvPr/>
        </p:nvPicPr>
        <p:blipFill>
          <a:blip r:embed="rId62" cstate="print"/>
          <a:stretch>
            <a:fillRect/>
          </a:stretch>
        </p:blipFill>
        <p:spPr>
          <a:xfrm>
            <a:off x="11118255" y="8167787"/>
            <a:ext cx="531091" cy="428777"/>
          </a:xfrm>
          <a:prstGeom prst="rect">
            <a:avLst/>
          </a:prstGeom>
        </p:spPr>
      </p:pic>
      <p:grpSp>
        <p:nvGrpSpPr>
          <p:cNvPr id="1061" name="그룹 1061"/>
          <p:cNvGrpSpPr/>
          <p:nvPr/>
        </p:nvGrpSpPr>
        <p:grpSpPr>
          <a:xfrm>
            <a:off x="4811040" y="9062687"/>
            <a:ext cx="457143" cy="214286"/>
            <a:chOff x="4811040" y="9062687"/>
            <a:chExt cx="457143" cy="214286"/>
          </a:xfrm>
        </p:grpSpPr>
        <p:pic>
          <p:nvPicPr>
            <p:cNvPr id="184" name="Object 183"/>
            <p:cNvPicPr>
              <a:picLocks noChangeAspect="1"/>
            </p:cNvPicPr>
            <p:nvPr/>
          </p:nvPicPr>
          <p:blipFill>
            <a:blip r:embed="rId63" cstate="print"/>
            <a:stretch>
              <a:fillRect/>
            </a:stretch>
          </p:blipFill>
          <p:spPr>
            <a:xfrm rot="16200000">
              <a:off x="4811040" y="9062687"/>
              <a:ext cx="457143" cy="214286"/>
            </a:xfrm>
            <a:prstGeom prst="rect">
              <a:avLst/>
            </a:prstGeom>
          </p:spPr>
        </p:pic>
      </p:grpSp>
      <p:grpSp>
        <p:nvGrpSpPr>
          <p:cNvPr id="1062" name="그룹 1062"/>
          <p:cNvGrpSpPr/>
          <p:nvPr/>
        </p:nvGrpSpPr>
        <p:grpSpPr>
          <a:xfrm>
            <a:off x="7228161" y="9081735"/>
            <a:ext cx="457143" cy="214286"/>
            <a:chOff x="7228161" y="9081735"/>
            <a:chExt cx="457143" cy="214286"/>
          </a:xfrm>
        </p:grpSpPr>
        <p:pic>
          <p:nvPicPr>
            <p:cNvPr id="187" name="Object 186"/>
            <p:cNvPicPr>
              <a:picLocks noChangeAspect="1"/>
            </p:cNvPicPr>
            <p:nvPr/>
          </p:nvPicPr>
          <p:blipFill>
            <a:blip r:embed="rId64" cstate="print"/>
            <a:stretch>
              <a:fillRect/>
            </a:stretch>
          </p:blipFill>
          <p:spPr>
            <a:xfrm rot="16200000">
              <a:off x="7228161" y="9081735"/>
              <a:ext cx="457143" cy="214286"/>
            </a:xfrm>
            <a:prstGeom prst="rect">
              <a:avLst/>
            </a:prstGeom>
          </p:spPr>
        </p:pic>
      </p:grpSp>
      <p:grpSp>
        <p:nvGrpSpPr>
          <p:cNvPr id="1063" name="그룹 1063"/>
          <p:cNvGrpSpPr/>
          <p:nvPr/>
        </p:nvGrpSpPr>
        <p:grpSpPr>
          <a:xfrm>
            <a:off x="9678334" y="9088884"/>
            <a:ext cx="619048" cy="71429"/>
            <a:chOff x="9678334" y="9088884"/>
            <a:chExt cx="619048" cy="71429"/>
          </a:xfrm>
        </p:grpSpPr>
        <p:pic>
          <p:nvPicPr>
            <p:cNvPr id="190" name="Object 189"/>
            <p:cNvPicPr>
              <a:picLocks noChangeAspect="1"/>
            </p:cNvPicPr>
            <p:nvPr/>
          </p:nvPicPr>
          <p:blipFill>
            <a:blip r:embed="rId65" cstate="print"/>
            <a:stretch>
              <a:fillRect/>
            </a:stretch>
          </p:blipFill>
          <p:spPr>
            <a:xfrm rot="5400000">
              <a:off x="9678334" y="9088884"/>
              <a:ext cx="619048" cy="71429"/>
            </a:xfrm>
            <a:prstGeom prst="rect">
              <a:avLst/>
            </a:prstGeom>
          </p:spPr>
        </p:pic>
      </p:grpSp>
      <p:grpSp>
        <p:nvGrpSpPr>
          <p:cNvPr id="1064" name="그룹 1064"/>
          <p:cNvGrpSpPr/>
          <p:nvPr/>
        </p:nvGrpSpPr>
        <p:grpSpPr>
          <a:xfrm>
            <a:off x="5004524" y="9355241"/>
            <a:ext cx="4990476" cy="71429"/>
            <a:chOff x="5004524" y="9355241"/>
            <a:chExt cx="4990476" cy="71429"/>
          </a:xfrm>
        </p:grpSpPr>
        <p:pic>
          <p:nvPicPr>
            <p:cNvPr id="193" name="Object 192"/>
            <p:cNvPicPr>
              <a:picLocks noChangeAspect="1"/>
            </p:cNvPicPr>
            <p:nvPr/>
          </p:nvPicPr>
          <p:blipFill>
            <a:blip r:embed="rId66" cstate="print"/>
            <a:stretch>
              <a:fillRect/>
            </a:stretch>
          </p:blipFill>
          <p:spPr>
            <a:xfrm rot="10800000">
              <a:off x="5004524" y="9355241"/>
              <a:ext cx="4990476" cy="71429"/>
            </a:xfrm>
            <a:prstGeom prst="rect">
              <a:avLst/>
            </a:prstGeom>
          </p:spPr>
        </p:pic>
      </p:grpSp>
      <p:pic>
        <p:nvPicPr>
          <p:cNvPr id="195" name="Object 194"/>
          <p:cNvPicPr>
            <a:picLocks noChangeAspect="1"/>
          </p:cNvPicPr>
          <p:nvPr/>
        </p:nvPicPr>
        <p:blipFill>
          <a:blip r:embed="rId67" cstate="print"/>
          <a:stretch>
            <a:fillRect/>
          </a:stretch>
        </p:blipFill>
        <p:spPr>
          <a:xfrm>
            <a:off x="6753788" y="9360307"/>
            <a:ext cx="3494225" cy="45734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22739" y="55160"/>
            <a:ext cx="2224026" cy="18269504"/>
            <a:chOff x="8022739" y="55160"/>
            <a:chExt cx="2224026" cy="182695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022739" y="55160"/>
              <a:ext cx="2224026" cy="182695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2096" y="9323487"/>
            <a:ext cx="383178" cy="3852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9203" y="961841"/>
            <a:ext cx="1989903" cy="11581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13770" y="3117213"/>
            <a:ext cx="4000046" cy="172507"/>
            <a:chOff x="-1913770" y="3117213"/>
            <a:chExt cx="4000046" cy="1725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1913770" y="3117213"/>
              <a:ext cx="4000046" cy="1725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73765" y="-271104"/>
            <a:ext cx="6171429" cy="3655539"/>
            <a:chOff x="15573765" y="-271104"/>
            <a:chExt cx="6171429" cy="36555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3600000">
              <a:off x="15573765" y="-271104"/>
              <a:ext cx="6171429" cy="365553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4163" y="1827382"/>
            <a:ext cx="1833358" cy="4287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71590" y="0"/>
            <a:ext cx="15114124" cy="10278868"/>
            <a:chOff x="3171590" y="0"/>
            <a:chExt cx="15114124" cy="1027886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71590" y="0"/>
              <a:ext cx="15114124" cy="102788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22739" y="55160"/>
            <a:ext cx="2224026" cy="18269504"/>
            <a:chOff x="8022739" y="55160"/>
            <a:chExt cx="2224026" cy="182695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022739" y="55160"/>
              <a:ext cx="2224026" cy="182695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1146" y="1055555"/>
            <a:ext cx="4564208" cy="12057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13770" y="3117213"/>
            <a:ext cx="4000046" cy="172507"/>
            <a:chOff x="-1913770" y="3117213"/>
            <a:chExt cx="4000046" cy="1725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1913770" y="3117213"/>
              <a:ext cx="4000046" cy="1725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91600" y="2119839"/>
            <a:ext cx="2111901" cy="5003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573765" y="-271104"/>
            <a:ext cx="6171429" cy="3655539"/>
            <a:chOff x="15573765" y="-271104"/>
            <a:chExt cx="6171429" cy="36555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3600000">
              <a:off x="15573765" y="-271104"/>
              <a:ext cx="6171429" cy="36555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6801" y="2538584"/>
            <a:ext cx="9457140" cy="7490496"/>
            <a:chOff x="486801" y="2538584"/>
            <a:chExt cx="9457140" cy="749049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6801" y="2538584"/>
              <a:ext cx="9457140" cy="74904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0867" y="6255261"/>
            <a:ext cx="9035577" cy="1606948"/>
            <a:chOff x="690867" y="6255261"/>
            <a:chExt cx="9035577" cy="16069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0867" y="6255261"/>
              <a:ext cx="9035577" cy="16069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96432" y="3177748"/>
            <a:ext cx="9030012" cy="3089484"/>
            <a:chOff x="696432" y="3177748"/>
            <a:chExt cx="9030012" cy="308948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6432" y="3177748"/>
              <a:ext cx="9030012" cy="308948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696141" y="5457345"/>
            <a:ext cx="915934" cy="585799"/>
            <a:chOff x="7696141" y="5457345"/>
            <a:chExt cx="915934" cy="58579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96141" y="5457345"/>
              <a:ext cx="915934" cy="58579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24403" y="3988063"/>
            <a:ext cx="8691301" cy="1507378"/>
            <a:chOff x="824403" y="3988063"/>
            <a:chExt cx="8691301" cy="150737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4403" y="3988063"/>
              <a:ext cx="8691301" cy="150737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612075" y="3680764"/>
            <a:ext cx="1768358" cy="652692"/>
            <a:chOff x="8612075" y="3680764"/>
            <a:chExt cx="1768358" cy="652692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169893" y="3719807"/>
              <a:ext cx="652692" cy="574607"/>
              <a:chOff x="9169893" y="3719807"/>
              <a:chExt cx="652692" cy="57460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5400000">
                <a:off x="9169893" y="3719807"/>
                <a:ext cx="652692" cy="574607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68267" y="3786901"/>
              <a:ext cx="1082910" cy="48580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599770" y="5457345"/>
            <a:ext cx="915934" cy="585799"/>
            <a:chOff x="8599770" y="5457345"/>
            <a:chExt cx="915934" cy="58579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99770" y="5457345"/>
              <a:ext cx="915934" cy="58579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608892" y="5141997"/>
            <a:ext cx="1768358" cy="652692"/>
            <a:chOff x="8608892" y="5141997"/>
            <a:chExt cx="1768358" cy="652692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9177937" y="5181040"/>
              <a:ext cx="652692" cy="574607"/>
              <a:chOff x="9177937" y="5181040"/>
              <a:chExt cx="652692" cy="57460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5400000">
                <a:off x="9177937" y="5181040"/>
                <a:ext cx="652692" cy="574607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65083" y="5232227"/>
              <a:ext cx="1147719" cy="485805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168186" y="1463585"/>
            <a:ext cx="15854103" cy="586684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705665" y="5155556"/>
            <a:ext cx="1768358" cy="652692"/>
            <a:chOff x="7705665" y="5155556"/>
            <a:chExt cx="1768358" cy="652692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8263494" y="5194598"/>
              <a:ext cx="652692" cy="574607"/>
              <a:chOff x="8263494" y="5194598"/>
              <a:chExt cx="652692" cy="574607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5400000">
                <a:off x="8263494" y="5194598"/>
                <a:ext cx="652692" cy="574607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61857" y="5261693"/>
              <a:ext cx="1149043" cy="485805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12096" y="9323487"/>
            <a:ext cx="383178" cy="38526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22739" y="55160"/>
            <a:ext cx="2224026" cy="18269504"/>
            <a:chOff x="8022739" y="55160"/>
            <a:chExt cx="2224026" cy="182695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022739" y="55160"/>
              <a:ext cx="2224026" cy="182695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1145" y="1055555"/>
            <a:ext cx="5168171" cy="12057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13770" y="3117213"/>
            <a:ext cx="4000046" cy="172507"/>
            <a:chOff x="-1913770" y="3117213"/>
            <a:chExt cx="4000046" cy="1725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1913770" y="3117213"/>
              <a:ext cx="4000046" cy="1725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1620" y="9323487"/>
            <a:ext cx="381920" cy="4634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573765" y="-271104"/>
            <a:ext cx="6171429" cy="3655539"/>
            <a:chOff x="15573765" y="-271104"/>
            <a:chExt cx="6171429" cy="36555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3600000">
              <a:off x="15573765" y="-271104"/>
              <a:ext cx="6171429" cy="36555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55782" y="2710581"/>
            <a:ext cx="6733333" cy="3052583"/>
            <a:chOff x="3755782" y="2710581"/>
            <a:chExt cx="6733333" cy="305258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755782" y="2715544"/>
              <a:ext cx="6724996" cy="3043517"/>
              <a:chOff x="3755782" y="2715544"/>
              <a:chExt cx="6724996" cy="304351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755782" y="2715544"/>
                <a:ext cx="6724996" cy="3043517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55222" y="3440941"/>
              <a:ext cx="3799381" cy="753524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4315504" y="3543592"/>
              <a:ext cx="161411" cy="163582"/>
              <a:chOff x="4315504" y="3543592"/>
              <a:chExt cx="161411" cy="16358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315504" y="3543592"/>
                <a:ext cx="161411" cy="163582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51985" y="4416894"/>
              <a:ext cx="3461303" cy="754150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4311987" y="4516166"/>
              <a:ext cx="161548" cy="163787"/>
              <a:chOff x="4311987" y="4516166"/>
              <a:chExt cx="161548" cy="16378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311987" y="4516166"/>
                <a:ext cx="161548" cy="16378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482230" y="2710581"/>
              <a:ext cx="1998548" cy="3043517"/>
              <a:chOff x="8482230" y="2710581"/>
              <a:chExt cx="1998548" cy="304351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482230" y="2710581"/>
                <a:ext cx="1998548" cy="3043517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38423" y="3738847"/>
              <a:ext cx="1775672" cy="8990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755782" y="5963786"/>
            <a:ext cx="6733333" cy="3047619"/>
            <a:chOff x="3755782" y="5963786"/>
            <a:chExt cx="6733333" cy="304761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3755782" y="5963786"/>
              <a:ext cx="6726448" cy="3043517"/>
              <a:chOff x="3755782" y="5963786"/>
              <a:chExt cx="6726448" cy="304351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755782" y="5963786"/>
                <a:ext cx="6726448" cy="3043517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29298" y="6599108"/>
              <a:ext cx="3353143" cy="449010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4189580" y="6718296"/>
              <a:ext cx="161411" cy="163582"/>
              <a:chOff x="4189580" y="6718296"/>
              <a:chExt cx="161411" cy="16358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4189580" y="6718296"/>
                <a:ext cx="161411" cy="163582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29585" y="7762727"/>
              <a:ext cx="3413207" cy="754150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4189580" y="7882124"/>
              <a:ext cx="161548" cy="163787"/>
              <a:chOff x="4189580" y="7882124"/>
              <a:chExt cx="161548" cy="163787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4189580" y="7882124"/>
                <a:ext cx="161548" cy="16378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8482230" y="5963786"/>
              <a:ext cx="1998548" cy="3043517"/>
              <a:chOff x="8482230" y="5963786"/>
              <a:chExt cx="1998548" cy="3043517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482230" y="5963786"/>
                <a:ext cx="1998548" cy="3043517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53518" y="7011547"/>
              <a:ext cx="1693481" cy="89903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735968" y="2710581"/>
            <a:ext cx="6600000" cy="3052583"/>
            <a:chOff x="10735968" y="2710581"/>
            <a:chExt cx="6600000" cy="3052583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0735968" y="2715544"/>
              <a:ext cx="6597300" cy="3043517"/>
              <a:chOff x="10735968" y="2715544"/>
              <a:chExt cx="6597300" cy="3043517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735968" y="2715544"/>
                <a:ext cx="6597300" cy="3043517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362971" y="4448233"/>
              <a:ext cx="3866905" cy="753524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13023225" y="3571311"/>
              <a:ext cx="161411" cy="163582"/>
              <a:chOff x="13023225" y="3571311"/>
              <a:chExt cx="161411" cy="163582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3023225" y="3571311"/>
                <a:ext cx="161411" cy="163582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3019709" y="4575192"/>
              <a:ext cx="161548" cy="163787"/>
              <a:chOff x="13019709" y="4575192"/>
              <a:chExt cx="161548" cy="163787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3019709" y="4575192"/>
                <a:ext cx="161548" cy="163787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0735968" y="2710581"/>
              <a:ext cx="1998548" cy="3043517"/>
              <a:chOff x="10735968" y="2710581"/>
              <a:chExt cx="1998548" cy="3043517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735968" y="2710581"/>
                <a:ext cx="1998548" cy="3043517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692159" y="3770158"/>
              <a:ext cx="2143586" cy="927605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362971" y="3468852"/>
              <a:ext cx="3772943" cy="75352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735968" y="5963786"/>
            <a:ext cx="6600000" cy="3090678"/>
            <a:chOff x="10735968" y="5963786"/>
            <a:chExt cx="6600000" cy="3090678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0735968" y="5968749"/>
              <a:ext cx="6597300" cy="3078930"/>
              <a:chOff x="10735968" y="5968749"/>
              <a:chExt cx="6597300" cy="3078930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35968" y="5968749"/>
                <a:ext cx="6597300" cy="3078930"/>
              </a:xfrm>
              <a:prstGeom prst="rect">
                <a:avLst/>
              </a:prstGeom>
            </p:spPr>
          </p:pic>
        </p:grpSp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362971" y="6639485"/>
              <a:ext cx="3838353" cy="704724"/>
            </a:xfrm>
            <a:prstGeom prst="rect">
              <a:avLst/>
            </a:prstGeom>
          </p:spPr>
        </p:pic>
        <p:grpSp>
          <p:nvGrpSpPr>
            <p:cNvPr id="1021" name="그룹 1021"/>
            <p:cNvGrpSpPr/>
            <p:nvPr/>
          </p:nvGrpSpPr>
          <p:grpSpPr>
            <a:xfrm>
              <a:off x="13023225" y="6758673"/>
              <a:ext cx="161411" cy="163582"/>
              <a:chOff x="13023225" y="6758673"/>
              <a:chExt cx="161411" cy="163582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3023225" y="6758673"/>
                <a:ext cx="161411" cy="163582"/>
              </a:xfrm>
              <a:prstGeom prst="rect">
                <a:avLst/>
              </a:prstGeom>
            </p:spPr>
          </p:pic>
        </p:grpSp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359705" y="7803104"/>
              <a:ext cx="3812436" cy="449388"/>
            </a:xfrm>
            <a:prstGeom prst="rect">
              <a:avLst/>
            </a:prstGeom>
          </p:spPr>
        </p:pic>
        <p:grpSp>
          <p:nvGrpSpPr>
            <p:cNvPr id="1022" name="그룹 1022"/>
            <p:cNvGrpSpPr/>
            <p:nvPr/>
          </p:nvGrpSpPr>
          <p:grpSpPr>
            <a:xfrm>
              <a:off x="13019709" y="7922501"/>
              <a:ext cx="161548" cy="163787"/>
              <a:chOff x="13019709" y="7922501"/>
              <a:chExt cx="161548" cy="163787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3019709" y="7922501"/>
                <a:ext cx="161548" cy="163787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0735968" y="5963786"/>
              <a:ext cx="1998548" cy="3083894"/>
              <a:chOff x="10735968" y="5963786"/>
              <a:chExt cx="1998548" cy="3083894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0735968" y="5963786"/>
                <a:ext cx="1998548" cy="3083894"/>
              </a:xfrm>
              <a:prstGeom prst="rect">
                <a:avLst/>
              </a:prstGeom>
            </p:spPr>
          </p:pic>
        </p:grpSp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807239" y="7077648"/>
              <a:ext cx="1635757" cy="899034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4221439" y="1913439"/>
            <a:ext cx="2231739" cy="500310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9633998" y="4892357"/>
            <a:ext cx="1904762" cy="1933333"/>
            <a:chOff x="9633998" y="4892357"/>
            <a:chExt cx="1904762" cy="1933333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9633998" y="4892357"/>
              <a:ext cx="1898292" cy="1923859"/>
              <a:chOff x="9633998" y="4892357"/>
              <a:chExt cx="1898292" cy="1923859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9633998" y="4892357"/>
                <a:ext cx="1898292" cy="1923859"/>
              </a:xfrm>
              <a:prstGeom prst="rect">
                <a:avLst/>
              </a:prstGeom>
            </p:spPr>
          </p:pic>
        </p:grpSp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590190" y="5638877"/>
              <a:ext cx="1530195" cy="4858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22739" y="55160"/>
            <a:ext cx="2224026" cy="18269504"/>
            <a:chOff x="8022739" y="55160"/>
            <a:chExt cx="2224026" cy="182695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022739" y="55160"/>
              <a:ext cx="2224026" cy="182695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1146" y="1055555"/>
            <a:ext cx="4564208" cy="12057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13770" y="3117213"/>
            <a:ext cx="4000046" cy="172507"/>
            <a:chOff x="-1913770" y="3117213"/>
            <a:chExt cx="4000046" cy="1725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1913770" y="3117213"/>
              <a:ext cx="4000046" cy="1725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91600" y="2119839"/>
            <a:ext cx="2111901" cy="5003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573765" y="-271104"/>
            <a:ext cx="6171429" cy="3655539"/>
            <a:chOff x="15573765" y="-271104"/>
            <a:chExt cx="6171429" cy="36555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3600000">
              <a:off x="15573765" y="-271104"/>
              <a:ext cx="6171429" cy="365553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68186" y="1338664"/>
            <a:ext cx="15854103" cy="63665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86801" y="2538584"/>
            <a:ext cx="9457140" cy="7490496"/>
            <a:chOff x="486801" y="2538584"/>
            <a:chExt cx="9457140" cy="749049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86801" y="2538584"/>
              <a:ext cx="9457140" cy="7490496"/>
              <a:chOff x="486801" y="2538584"/>
              <a:chExt cx="9457140" cy="749049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86801" y="2538584"/>
                <a:ext cx="9457140" cy="749049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96361" y="3174895"/>
              <a:ext cx="9037858" cy="3605921"/>
              <a:chOff x="696361" y="3174895"/>
              <a:chExt cx="9037858" cy="360592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96361" y="3174895"/>
                <a:ext cx="9037858" cy="360592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96361" y="6685577"/>
              <a:ext cx="9037858" cy="1160877"/>
              <a:chOff x="696361" y="6685577"/>
              <a:chExt cx="9037858" cy="116087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96361" y="6685577"/>
                <a:ext cx="9037858" cy="116087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826748" y="3803661"/>
            <a:ext cx="8672746" cy="2253221"/>
            <a:chOff x="826748" y="3803661"/>
            <a:chExt cx="8672746" cy="225322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6748" y="3803661"/>
              <a:ext cx="8672746" cy="225322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596267" y="3496362"/>
            <a:ext cx="1768358" cy="652692"/>
            <a:chOff x="8596267" y="3496362"/>
            <a:chExt cx="1768358" cy="652692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154084" y="3535405"/>
              <a:ext cx="652692" cy="574607"/>
              <a:chOff x="9154084" y="3535405"/>
              <a:chExt cx="652692" cy="57460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5400000">
                <a:off x="9154084" y="3535405"/>
                <a:ext cx="652692" cy="574607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52458" y="3602499"/>
              <a:ext cx="1082900" cy="48580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753526" y="6009263"/>
            <a:ext cx="745967" cy="484768"/>
            <a:chOff x="8753526" y="6009263"/>
            <a:chExt cx="745967" cy="48476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53526" y="6009263"/>
              <a:ext cx="745967" cy="48476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605791" y="5698790"/>
            <a:ext cx="1768358" cy="652692"/>
            <a:chOff x="8605791" y="5698790"/>
            <a:chExt cx="1768358" cy="652692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9163620" y="5737832"/>
              <a:ext cx="652692" cy="574607"/>
              <a:chOff x="9163620" y="5737832"/>
              <a:chExt cx="652692" cy="57460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5400000">
                <a:off x="9163620" y="5737832"/>
                <a:ext cx="652692" cy="574607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61982" y="5804928"/>
              <a:ext cx="1149043" cy="48580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26748" y="6018787"/>
            <a:ext cx="979705" cy="475244"/>
            <a:chOff x="826748" y="6018787"/>
            <a:chExt cx="979705" cy="47524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26748" y="6018787"/>
              <a:ext cx="979705" cy="47524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93703" y="5698790"/>
            <a:ext cx="1768358" cy="652692"/>
            <a:chOff x="893703" y="5698790"/>
            <a:chExt cx="1768358" cy="652692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462748" y="5737832"/>
              <a:ext cx="652692" cy="574607"/>
              <a:chOff x="1462748" y="5737832"/>
              <a:chExt cx="652692" cy="574607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5400000">
                <a:off x="1462748" y="5737832"/>
                <a:ext cx="652692" cy="574607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49894" y="5789020"/>
              <a:ext cx="1147719" cy="485805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12096" y="9323487"/>
            <a:ext cx="383178" cy="385263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893703" y="6756213"/>
            <a:ext cx="2935991" cy="309545"/>
            <a:chOff x="893703" y="6756213"/>
            <a:chExt cx="2935991" cy="309545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93703" y="6756213"/>
              <a:ext cx="2935991" cy="3095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22739" y="55160"/>
            <a:ext cx="2224026" cy="18269504"/>
            <a:chOff x="8022739" y="55160"/>
            <a:chExt cx="2224026" cy="182695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022739" y="55160"/>
              <a:ext cx="2224026" cy="182695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1146" y="1055555"/>
            <a:ext cx="4564208" cy="12057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13770" y="3117213"/>
            <a:ext cx="4000046" cy="172507"/>
            <a:chOff x="-1913770" y="3117213"/>
            <a:chExt cx="4000046" cy="1725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1913770" y="3117213"/>
              <a:ext cx="4000046" cy="1725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74604" y="2102359"/>
            <a:ext cx="1066491" cy="4573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573765" y="-271104"/>
            <a:ext cx="6171429" cy="3655539"/>
            <a:chOff x="15573765" y="-271104"/>
            <a:chExt cx="6171429" cy="36555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3600000">
              <a:off x="15573765" y="-271104"/>
              <a:ext cx="6171429" cy="365553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68186" y="1418382"/>
            <a:ext cx="15854103" cy="60476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86801" y="2538584"/>
            <a:ext cx="9457140" cy="7490496"/>
            <a:chOff x="486801" y="2538584"/>
            <a:chExt cx="9457140" cy="749049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86801" y="2538584"/>
              <a:ext cx="9457140" cy="7490496"/>
              <a:chOff x="486801" y="2538584"/>
              <a:chExt cx="9457140" cy="749049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86801" y="2538584"/>
                <a:ext cx="9457140" cy="749049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129657" y="3181244"/>
              <a:ext cx="6171429" cy="2402398"/>
              <a:chOff x="2129657" y="3181244"/>
              <a:chExt cx="6171429" cy="240239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129657" y="3181244"/>
                <a:ext cx="6171429" cy="240239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02306" y="3184419"/>
              <a:ext cx="1782906" cy="3355526"/>
              <a:chOff x="702306" y="3184419"/>
              <a:chExt cx="1782906" cy="335552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02306" y="3184419"/>
                <a:ext cx="1782906" cy="335552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7956776" y="3184419"/>
              <a:ext cx="1782906" cy="3355526"/>
              <a:chOff x="7956776" y="3184419"/>
              <a:chExt cx="1782906" cy="335552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956776" y="3184419"/>
                <a:ext cx="1782906" cy="335552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96361" y="5389059"/>
              <a:ext cx="9043322" cy="2471259"/>
              <a:chOff x="696361" y="5389059"/>
              <a:chExt cx="9043322" cy="247125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96361" y="5389059"/>
                <a:ext cx="9043322" cy="2471259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76980" y="4568254"/>
            <a:ext cx="1754766" cy="720635"/>
            <a:chOff x="2676980" y="4568254"/>
            <a:chExt cx="1754766" cy="72063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76980" y="4568254"/>
              <a:ext cx="1754766" cy="72063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460317" y="4565079"/>
            <a:ext cx="1833552" cy="720635"/>
            <a:chOff x="4460317" y="4565079"/>
            <a:chExt cx="1833552" cy="72063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60317" y="4565079"/>
              <a:ext cx="1833552" cy="72063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325615" y="4568254"/>
            <a:ext cx="1496607" cy="720635"/>
            <a:chOff x="6325615" y="4568254"/>
            <a:chExt cx="1496607" cy="72063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25615" y="4568254"/>
              <a:ext cx="1496607" cy="72063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535315" y="4260955"/>
            <a:ext cx="1768358" cy="652692"/>
            <a:chOff x="3535315" y="4260955"/>
            <a:chExt cx="1768358" cy="652692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4093133" y="4299998"/>
              <a:ext cx="652692" cy="574607"/>
              <a:chOff x="4093133" y="4299998"/>
              <a:chExt cx="652692" cy="57460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5400000">
                <a:off x="4093133" y="4299998"/>
                <a:ext cx="652692" cy="574607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91507" y="4367092"/>
              <a:ext cx="1082910" cy="48580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387915" y="4256832"/>
            <a:ext cx="1768358" cy="652692"/>
            <a:chOff x="5387915" y="4256832"/>
            <a:chExt cx="1768358" cy="652692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5945744" y="4295874"/>
              <a:ext cx="652692" cy="574607"/>
              <a:chOff x="5945744" y="4295874"/>
              <a:chExt cx="652692" cy="574607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5400000">
                <a:off x="5945744" y="4295874"/>
                <a:ext cx="652692" cy="574607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344106" y="4362969"/>
              <a:ext cx="1149043" cy="48580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899948" y="4257781"/>
            <a:ext cx="1768358" cy="652692"/>
            <a:chOff x="6899948" y="4257781"/>
            <a:chExt cx="1768358" cy="652692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7468993" y="4296823"/>
              <a:ext cx="652692" cy="574607"/>
              <a:chOff x="7468993" y="4296823"/>
              <a:chExt cx="652692" cy="574607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5400000">
                <a:off x="7468993" y="4296823"/>
                <a:ext cx="652692" cy="574607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856140" y="4348011"/>
              <a:ext cx="1147719" cy="485805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12096" y="9323487"/>
            <a:ext cx="383178" cy="38526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22739" y="55160"/>
            <a:ext cx="2224026" cy="18269504"/>
            <a:chOff x="8022739" y="55160"/>
            <a:chExt cx="2224026" cy="182695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022739" y="55160"/>
              <a:ext cx="2224026" cy="182695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1146" y="1055555"/>
            <a:ext cx="4564208" cy="12057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13770" y="3117213"/>
            <a:ext cx="4000046" cy="172507"/>
            <a:chOff x="-1913770" y="3117213"/>
            <a:chExt cx="4000046" cy="1725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1913770" y="3117213"/>
              <a:ext cx="4000046" cy="1725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23553" y="2102363"/>
            <a:ext cx="2700520" cy="5003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573765" y="-271104"/>
            <a:ext cx="6171429" cy="3655539"/>
            <a:chOff x="15573765" y="-271104"/>
            <a:chExt cx="6171429" cy="36555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3600000">
              <a:off x="15573765" y="-271104"/>
              <a:ext cx="6171429" cy="365553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68186" y="689299"/>
            <a:ext cx="15854103" cy="896399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86801" y="2538584"/>
            <a:ext cx="9457140" cy="7490496"/>
            <a:chOff x="486801" y="2538584"/>
            <a:chExt cx="9457140" cy="749049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86801" y="2538584"/>
              <a:ext cx="9457140" cy="7490496"/>
              <a:chOff x="486801" y="2538584"/>
              <a:chExt cx="9457140" cy="749049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86801" y="2538584"/>
                <a:ext cx="9457140" cy="749049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97175" y="3186098"/>
              <a:ext cx="9025226" cy="2801252"/>
              <a:chOff x="697175" y="3186098"/>
              <a:chExt cx="9025226" cy="280125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97175" y="3186098"/>
                <a:ext cx="9025226" cy="280125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97175" y="5858888"/>
              <a:ext cx="6171429" cy="1995200"/>
              <a:chOff x="697175" y="5858888"/>
              <a:chExt cx="6171429" cy="1995200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97175" y="5858888"/>
                <a:ext cx="6171429" cy="199520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852730" y="5941428"/>
              <a:ext cx="2879194" cy="1909583"/>
              <a:chOff x="6852730" y="5941428"/>
              <a:chExt cx="2879194" cy="190958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852730" y="5941428"/>
                <a:ext cx="2879194" cy="1909583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776540" y="4128399"/>
            <a:ext cx="3245429" cy="709696"/>
            <a:chOff x="776540" y="4128399"/>
            <a:chExt cx="3245429" cy="70969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6540" y="4128399"/>
              <a:ext cx="3245429" cy="7096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487925" y="3286006"/>
            <a:ext cx="979705" cy="475244"/>
            <a:chOff x="8487925" y="3286006"/>
            <a:chExt cx="979705" cy="47524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87925" y="3286006"/>
              <a:ext cx="979705" cy="47524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09873" y="5006349"/>
            <a:ext cx="5084391" cy="475244"/>
            <a:chOff x="709873" y="5006349"/>
            <a:chExt cx="5084391" cy="47524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9873" y="5006349"/>
              <a:ext cx="5084391" cy="47524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074263" y="5412215"/>
            <a:ext cx="1393368" cy="475244"/>
            <a:chOff x="8074263" y="5412215"/>
            <a:chExt cx="1393368" cy="47524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74263" y="5412215"/>
              <a:ext cx="1393368" cy="47524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76540" y="5808588"/>
            <a:ext cx="6052032" cy="2016957"/>
            <a:chOff x="776540" y="5808588"/>
            <a:chExt cx="6052032" cy="201695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6540" y="5808588"/>
              <a:ext cx="6052032" cy="201695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115568" y="3830624"/>
            <a:ext cx="1768358" cy="652692"/>
            <a:chOff x="3115568" y="3830624"/>
            <a:chExt cx="1768358" cy="652692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3673385" y="3869667"/>
              <a:ext cx="652692" cy="574607"/>
              <a:chOff x="3673385" y="3869667"/>
              <a:chExt cx="652692" cy="574607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5400000">
                <a:off x="3673385" y="3869667"/>
                <a:ext cx="652692" cy="574607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71759" y="3936761"/>
              <a:ext cx="1082910" cy="48580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900561" y="4699051"/>
            <a:ext cx="1768358" cy="652692"/>
            <a:chOff x="4900561" y="4699051"/>
            <a:chExt cx="1768358" cy="652692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5458378" y="4738093"/>
              <a:ext cx="652692" cy="574607"/>
              <a:chOff x="5458378" y="4738093"/>
              <a:chExt cx="652692" cy="574607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5400000">
                <a:off x="5458378" y="4738093"/>
                <a:ext cx="652692" cy="574607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856753" y="4805192"/>
              <a:ext cx="1149043" cy="48580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583452" y="5101742"/>
            <a:ext cx="1768358" cy="652692"/>
            <a:chOff x="8583452" y="5101742"/>
            <a:chExt cx="1768358" cy="652692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9141273" y="5140785"/>
              <a:ext cx="652692" cy="574607"/>
              <a:chOff x="9141273" y="5140785"/>
              <a:chExt cx="652692" cy="574607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5400000">
                <a:off x="9141273" y="5140785"/>
                <a:ext cx="652692" cy="574607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539643" y="5207880"/>
              <a:ext cx="1147719" cy="48580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5925345" y="5501104"/>
            <a:ext cx="1768358" cy="652692"/>
            <a:chOff x="5925345" y="5501104"/>
            <a:chExt cx="1768358" cy="652692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6483162" y="5540147"/>
              <a:ext cx="652692" cy="574607"/>
              <a:chOff x="6483162" y="5540147"/>
              <a:chExt cx="652692" cy="574607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5400000">
                <a:off x="6483162" y="5540147"/>
                <a:ext cx="652692" cy="574607"/>
              </a:xfrm>
              <a:prstGeom prst="rect">
                <a:avLst/>
              </a:prstGeom>
            </p:spPr>
          </p:pic>
        </p:grpSp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881536" y="5607245"/>
              <a:ext cx="1150367" cy="485805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8564404" y="2976803"/>
            <a:ext cx="1768358" cy="652692"/>
            <a:chOff x="8564404" y="2976803"/>
            <a:chExt cx="1768358" cy="652692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9122225" y="3015845"/>
              <a:ext cx="652692" cy="574607"/>
              <a:chOff x="9122225" y="3015845"/>
              <a:chExt cx="652692" cy="574607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5400000">
                <a:off x="9122225" y="3015845"/>
                <a:ext cx="652692" cy="574607"/>
              </a:xfrm>
              <a:prstGeom prst="rect">
                <a:avLst/>
              </a:prstGeom>
            </p:spPr>
          </p:pic>
        </p:grpSp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520596" y="3082944"/>
              <a:ext cx="1149043" cy="485805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12096" y="9323487"/>
            <a:ext cx="383178" cy="385263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22739" y="55160"/>
            <a:ext cx="2224026" cy="18269504"/>
            <a:chOff x="8022739" y="55160"/>
            <a:chExt cx="2224026" cy="182695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022739" y="55160"/>
              <a:ext cx="2224026" cy="182695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1146" y="1055555"/>
            <a:ext cx="4564208" cy="12057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13770" y="3117213"/>
            <a:ext cx="4000046" cy="172507"/>
            <a:chOff x="-1913770" y="3117213"/>
            <a:chExt cx="4000046" cy="1725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1913770" y="3117213"/>
              <a:ext cx="4000046" cy="1725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23553" y="2102363"/>
            <a:ext cx="1883330" cy="5003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573765" y="-271104"/>
            <a:ext cx="6171429" cy="3655539"/>
            <a:chOff x="15573765" y="-271104"/>
            <a:chExt cx="6171429" cy="36555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3600000">
              <a:off x="15573765" y="-271104"/>
              <a:ext cx="6171429" cy="365553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68186" y="1053840"/>
            <a:ext cx="15854103" cy="75058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86801" y="2538584"/>
            <a:ext cx="9457140" cy="7490496"/>
            <a:chOff x="486801" y="2538584"/>
            <a:chExt cx="9457140" cy="749049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86801" y="2538584"/>
              <a:ext cx="9457140" cy="7490496"/>
              <a:chOff x="486801" y="2538584"/>
              <a:chExt cx="9457140" cy="749049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86801" y="2538584"/>
                <a:ext cx="9457140" cy="749049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96909" y="5034853"/>
              <a:ext cx="6171429" cy="2517698"/>
              <a:chOff x="696909" y="5034853"/>
              <a:chExt cx="6171429" cy="251769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96909" y="5034853"/>
                <a:ext cx="6171429" cy="251769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06432" y="7310822"/>
              <a:ext cx="9020333" cy="567597"/>
              <a:chOff x="706432" y="7310822"/>
              <a:chExt cx="9020333" cy="56759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06432" y="7310822"/>
                <a:ext cx="9020333" cy="56759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819705" y="5034853"/>
              <a:ext cx="2901027" cy="2377439"/>
              <a:chOff x="6819705" y="5034853"/>
              <a:chExt cx="2901027" cy="237743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819705" y="5034853"/>
                <a:ext cx="2901027" cy="237743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06432" y="3184419"/>
              <a:ext cx="9020333" cy="1904915"/>
              <a:chOff x="706432" y="3184419"/>
              <a:chExt cx="9020333" cy="19049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06432" y="3184419"/>
                <a:ext cx="9020333" cy="1904915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812744" y="4035753"/>
            <a:ext cx="2330949" cy="697783"/>
            <a:chOff x="812744" y="4035753"/>
            <a:chExt cx="2330949" cy="69778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2744" y="4035753"/>
              <a:ext cx="2330949" cy="69778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242493" y="3737978"/>
            <a:ext cx="1768358" cy="652692"/>
            <a:chOff x="2242493" y="3737978"/>
            <a:chExt cx="1768358" cy="652692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2800310" y="3777021"/>
              <a:ext cx="652692" cy="574607"/>
              <a:chOff x="2800310" y="3777021"/>
              <a:chExt cx="652692" cy="57460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5400000">
                <a:off x="2800310" y="3777021"/>
                <a:ext cx="652692" cy="574607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98684" y="3844115"/>
              <a:ext cx="1082910" cy="48580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90960" y="5030395"/>
            <a:ext cx="3708402" cy="1367834"/>
            <a:chOff x="890960" y="5030395"/>
            <a:chExt cx="3708402" cy="136783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90960" y="5030395"/>
              <a:ext cx="3708402" cy="136783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55601" y="6600224"/>
            <a:ext cx="1044299" cy="697783"/>
            <a:chOff x="755601" y="6600224"/>
            <a:chExt cx="1044299" cy="69778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5601" y="6600224"/>
              <a:ext cx="1044299" cy="69778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837995" y="6600224"/>
            <a:ext cx="1484016" cy="697783"/>
            <a:chOff x="1837995" y="6600224"/>
            <a:chExt cx="1484016" cy="69778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37995" y="6600224"/>
              <a:ext cx="1484016" cy="69778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697067" y="4722107"/>
            <a:ext cx="1768358" cy="652692"/>
            <a:chOff x="3697067" y="4722107"/>
            <a:chExt cx="1768358" cy="652692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4254886" y="4761150"/>
              <a:ext cx="652692" cy="574607"/>
              <a:chOff x="4254886" y="4761150"/>
              <a:chExt cx="652692" cy="574607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5400000">
                <a:off x="4254886" y="4761150"/>
                <a:ext cx="652692" cy="574607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53258" y="4828249"/>
              <a:ext cx="1147719" cy="48580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87030" y="6300544"/>
            <a:ext cx="1768358" cy="652692"/>
            <a:chOff x="887030" y="6300544"/>
            <a:chExt cx="1768358" cy="652692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444847" y="6339587"/>
              <a:ext cx="652692" cy="574607"/>
              <a:chOff x="1444847" y="6339587"/>
              <a:chExt cx="652692" cy="574607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5400000">
                <a:off x="1444847" y="6339587"/>
                <a:ext cx="652692" cy="574607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43221" y="6406677"/>
              <a:ext cx="1149043" cy="48580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414857" y="6303812"/>
            <a:ext cx="1768358" cy="652692"/>
            <a:chOff x="2414857" y="6303812"/>
            <a:chExt cx="1768358" cy="652692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2972671" y="6342855"/>
              <a:ext cx="652692" cy="574607"/>
              <a:chOff x="2972671" y="6342855"/>
              <a:chExt cx="652692" cy="574607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5400000">
                <a:off x="2972671" y="6342855"/>
                <a:ext cx="652692" cy="574607"/>
              </a:xfrm>
              <a:prstGeom prst="rect">
                <a:avLst/>
              </a:prstGeom>
            </p:spPr>
          </p:pic>
        </p:grpSp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371049" y="6409954"/>
              <a:ext cx="1150367" cy="485805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12096" y="9323487"/>
            <a:ext cx="383178" cy="38526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22739" y="55160"/>
            <a:ext cx="2224026" cy="18269504"/>
            <a:chOff x="8022739" y="55160"/>
            <a:chExt cx="2224026" cy="182695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022739" y="55160"/>
              <a:ext cx="2224026" cy="182695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1146" y="1055555"/>
            <a:ext cx="4564208" cy="12057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13770" y="3117213"/>
            <a:ext cx="4000046" cy="172507"/>
            <a:chOff x="-1913770" y="3117213"/>
            <a:chExt cx="4000046" cy="1725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1913770" y="3117213"/>
              <a:ext cx="4000046" cy="1725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23553" y="2102363"/>
            <a:ext cx="2634653" cy="5003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573765" y="-271104"/>
            <a:ext cx="6171429" cy="3655539"/>
            <a:chOff x="15573765" y="-271104"/>
            <a:chExt cx="6171429" cy="36555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3600000">
              <a:off x="15573765" y="-271104"/>
              <a:ext cx="6171429" cy="365553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68186" y="1418382"/>
            <a:ext cx="15854103" cy="60476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86801" y="2538584"/>
            <a:ext cx="9457140" cy="7490496"/>
            <a:chOff x="486801" y="2538584"/>
            <a:chExt cx="9457140" cy="74904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6801" y="2538584"/>
              <a:ext cx="9457140" cy="74904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1188" y="3184419"/>
            <a:ext cx="4950012" cy="3821870"/>
            <a:chOff x="701188" y="3184419"/>
            <a:chExt cx="4950012" cy="38218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1188" y="3184419"/>
              <a:ext cx="4950012" cy="38218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6629" y="6996765"/>
            <a:ext cx="2708917" cy="671441"/>
            <a:chOff x="796629" y="6996765"/>
            <a:chExt cx="2708917" cy="67144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6629" y="6996765"/>
              <a:ext cx="2708917" cy="6714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602568" y="3184419"/>
            <a:ext cx="4123876" cy="3540984"/>
            <a:chOff x="5602568" y="3184419"/>
            <a:chExt cx="4123876" cy="354098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02568" y="3184419"/>
              <a:ext cx="4123876" cy="354098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5163" y="7668206"/>
            <a:ext cx="9031280" cy="213929"/>
            <a:chOff x="695163" y="7668206"/>
            <a:chExt cx="9031280" cy="2139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5163" y="7668206"/>
              <a:ext cx="9031280" cy="2139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00249" y="4136746"/>
            <a:ext cx="143796" cy="3540984"/>
            <a:chOff x="700249" y="4136746"/>
            <a:chExt cx="143796" cy="354098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0249" y="4136746"/>
              <a:ext cx="143796" cy="354098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496022" y="6996765"/>
            <a:ext cx="6230422" cy="785401"/>
            <a:chOff x="3496022" y="6996765"/>
            <a:chExt cx="6230422" cy="78540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96022" y="6996765"/>
              <a:ext cx="6230422" cy="78540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641676" y="6283832"/>
            <a:ext cx="4084768" cy="1056466"/>
            <a:chOff x="5641676" y="6283832"/>
            <a:chExt cx="4084768" cy="105646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41676" y="6283832"/>
              <a:ext cx="4084768" cy="105646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34521" y="3523247"/>
            <a:ext cx="4677130" cy="3483041"/>
            <a:chOff x="834521" y="3523247"/>
            <a:chExt cx="4677130" cy="348304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34521" y="3523247"/>
              <a:ext cx="4677130" cy="348304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598974" y="3216840"/>
            <a:ext cx="1768358" cy="652692"/>
            <a:chOff x="4598974" y="3216840"/>
            <a:chExt cx="1768358" cy="652692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5156791" y="3255883"/>
              <a:ext cx="652692" cy="574607"/>
              <a:chOff x="5156791" y="3255883"/>
              <a:chExt cx="652692" cy="574607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5400000">
                <a:off x="5156791" y="3255883"/>
                <a:ext cx="652692" cy="574607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55165" y="3322977"/>
              <a:ext cx="1082910" cy="48580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44045" y="7036631"/>
            <a:ext cx="1248886" cy="580105"/>
            <a:chOff x="844045" y="7036631"/>
            <a:chExt cx="1248886" cy="58010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44045" y="7036631"/>
              <a:ext cx="1248886" cy="58010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125353" y="7035537"/>
            <a:ext cx="1248886" cy="580105"/>
            <a:chOff x="2125353" y="7035537"/>
            <a:chExt cx="1248886" cy="58010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125353" y="7035537"/>
              <a:ext cx="1248886" cy="58010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89705" y="6729252"/>
            <a:ext cx="1768358" cy="652692"/>
            <a:chOff x="1189705" y="6729252"/>
            <a:chExt cx="1768358" cy="652692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747518" y="6768295"/>
              <a:ext cx="652692" cy="574607"/>
              <a:chOff x="1747518" y="6768295"/>
              <a:chExt cx="652692" cy="574607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5400000">
                <a:off x="1747518" y="6768295"/>
                <a:ext cx="652692" cy="574607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45896" y="6835390"/>
              <a:ext cx="1149043" cy="48580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490060" y="6730828"/>
            <a:ext cx="1768358" cy="652692"/>
            <a:chOff x="2490060" y="6730828"/>
            <a:chExt cx="1768358" cy="652692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3047879" y="6769871"/>
              <a:ext cx="652692" cy="574607"/>
              <a:chOff x="3047879" y="6769871"/>
              <a:chExt cx="652692" cy="574607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5400000">
                <a:off x="3047879" y="6769871"/>
                <a:ext cx="652692" cy="574607"/>
              </a:xfrm>
              <a:prstGeom prst="rect">
                <a:avLst/>
              </a:prstGeom>
            </p:spPr>
          </p:pic>
        </p:grpSp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446252" y="6836965"/>
              <a:ext cx="1147719" cy="485805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12096" y="9323487"/>
            <a:ext cx="392701" cy="385263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22739" y="55160"/>
            <a:ext cx="2224026" cy="18269504"/>
            <a:chOff x="8022739" y="55160"/>
            <a:chExt cx="2224026" cy="182695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022739" y="55160"/>
              <a:ext cx="2224026" cy="182695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1146" y="1055555"/>
            <a:ext cx="4564208" cy="12057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13770" y="3117213"/>
            <a:ext cx="4000046" cy="172507"/>
            <a:chOff x="-1913770" y="3117213"/>
            <a:chExt cx="4000046" cy="1725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1913770" y="3117213"/>
              <a:ext cx="4000046" cy="1725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08455" y="1922444"/>
            <a:ext cx="531092" cy="4287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573765" y="-271104"/>
            <a:ext cx="6171429" cy="3655539"/>
            <a:chOff x="15573765" y="-271104"/>
            <a:chExt cx="6171429" cy="36555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3600000">
              <a:off x="15573765" y="-271104"/>
              <a:ext cx="6171429" cy="365553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2096" y="9323487"/>
            <a:ext cx="383178" cy="3856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550523" y="147623"/>
            <a:ext cx="7445339" cy="9988715"/>
            <a:chOff x="10550523" y="147623"/>
            <a:chExt cx="7445339" cy="998871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50523" y="147623"/>
              <a:ext cx="7445339" cy="998871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74212" y="329537"/>
            <a:ext cx="5902542" cy="942996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9598" y="6188153"/>
            <a:ext cx="2831835" cy="2831835"/>
            <a:chOff x="679598" y="6188153"/>
            <a:chExt cx="2831835" cy="283183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9598" y="6188153"/>
              <a:ext cx="2831835" cy="28318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426010" y="6062718"/>
            <a:ext cx="3447324" cy="1723662"/>
            <a:chOff x="5426010" y="6062718"/>
            <a:chExt cx="3447324" cy="172366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26010" y="6062718"/>
              <a:ext cx="3447324" cy="17236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42450" y="2306431"/>
            <a:ext cx="4627246" cy="2956296"/>
            <a:chOff x="2642450" y="2306431"/>
            <a:chExt cx="4627246" cy="295629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42450" y="2306431"/>
              <a:ext cx="4627246" cy="295629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175917" y="5330810"/>
            <a:ext cx="2380952" cy="214286"/>
            <a:chOff x="2175917" y="5330810"/>
            <a:chExt cx="2380952" cy="2142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8100000">
              <a:off x="2175917" y="5330810"/>
              <a:ext cx="2380952" cy="214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20957" y="5503353"/>
            <a:ext cx="2380952" cy="214286"/>
            <a:chOff x="2320957" y="5503353"/>
            <a:chExt cx="2380952" cy="21428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8100000">
              <a:off x="2320957" y="5503353"/>
              <a:ext cx="2380952" cy="2142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475872" y="5380145"/>
            <a:ext cx="2380952" cy="214286"/>
            <a:chOff x="5475872" y="5380145"/>
            <a:chExt cx="2380952" cy="21428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3800000">
              <a:off x="5475872" y="5380145"/>
              <a:ext cx="2380952" cy="21428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366150" y="5632001"/>
            <a:ext cx="3426485" cy="108992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188018" y="5142857"/>
            <a:ext cx="1566587" cy="630576"/>
            <a:chOff x="4188018" y="5142857"/>
            <a:chExt cx="1566587" cy="63057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88018" y="5142857"/>
              <a:ext cx="1566587" cy="6305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22739" y="55160"/>
            <a:ext cx="2224026" cy="18269504"/>
            <a:chOff x="8022739" y="55160"/>
            <a:chExt cx="2224026" cy="182695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022739" y="55160"/>
              <a:ext cx="2224026" cy="182695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2096" y="9323487"/>
            <a:ext cx="383178" cy="38564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1146" y="1055555"/>
            <a:ext cx="3117379" cy="11962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13770" y="3117213"/>
            <a:ext cx="4000046" cy="172507"/>
            <a:chOff x="-1913770" y="3117213"/>
            <a:chExt cx="4000046" cy="1725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1913770" y="3117213"/>
              <a:ext cx="4000046" cy="1725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73765" y="-271104"/>
            <a:ext cx="6171429" cy="3655539"/>
            <a:chOff x="15573765" y="-271104"/>
            <a:chExt cx="6171429" cy="36555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3600000">
              <a:off x="15573765" y="-271104"/>
              <a:ext cx="6171429" cy="36555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88320" y="1262877"/>
            <a:ext cx="11447978" cy="8257014"/>
            <a:chOff x="4988320" y="1262877"/>
            <a:chExt cx="11447978" cy="82570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88320" y="1262877"/>
              <a:ext cx="11447978" cy="82570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88320" y="1262877"/>
            <a:ext cx="11447978" cy="8257014"/>
            <a:chOff x="4988320" y="1262877"/>
            <a:chExt cx="11447978" cy="82570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88320" y="1262877"/>
              <a:ext cx="11447978" cy="825701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75144" y="8803942"/>
            <a:ext cx="5780739" cy="46369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070295" y="2960494"/>
            <a:ext cx="11284029" cy="44025"/>
            <a:chOff x="5070295" y="2960494"/>
            <a:chExt cx="11284029" cy="4402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70295" y="2960494"/>
              <a:ext cx="11284029" cy="440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91015" y="1753846"/>
            <a:ext cx="3042588" cy="747529"/>
            <a:chOff x="9191015" y="1753846"/>
            <a:chExt cx="3042588" cy="7475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91015" y="1753846"/>
              <a:ext cx="3042588" cy="74752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216004" y="1843727"/>
            <a:ext cx="2938700" cy="61166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55905" y="5152425"/>
            <a:ext cx="2201281" cy="51064"/>
            <a:chOff x="1055905" y="5152425"/>
            <a:chExt cx="2201281" cy="5106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5905" y="5152425"/>
              <a:ext cx="2201281" cy="5106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17811" y="4316439"/>
            <a:ext cx="2097615" cy="86602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700105" y="3365574"/>
            <a:ext cx="4590725" cy="5159236"/>
            <a:chOff x="5700105" y="3365574"/>
            <a:chExt cx="4590725" cy="515923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00105" y="3365574"/>
              <a:ext cx="4590725" cy="515923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740033" y="3308431"/>
            <a:ext cx="3939590" cy="5356709"/>
            <a:chOff x="11740033" y="3308431"/>
            <a:chExt cx="3939590" cy="535670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740033" y="3308431"/>
              <a:ext cx="3939590" cy="53567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22739" y="55160"/>
            <a:ext cx="2224026" cy="18269504"/>
            <a:chOff x="8022739" y="55160"/>
            <a:chExt cx="2224026" cy="182695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022739" y="55160"/>
              <a:ext cx="2224026" cy="182695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2096" y="9323487"/>
            <a:ext cx="383178" cy="38564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1146" y="1055555"/>
            <a:ext cx="3117380" cy="12057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13770" y="3117213"/>
            <a:ext cx="4000046" cy="172507"/>
            <a:chOff x="-1913770" y="3117213"/>
            <a:chExt cx="4000046" cy="1725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1913770" y="3117213"/>
              <a:ext cx="4000046" cy="1725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73765" y="-271104"/>
            <a:ext cx="6171429" cy="3655539"/>
            <a:chOff x="15573765" y="-271104"/>
            <a:chExt cx="6171429" cy="36555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3600000">
              <a:off x="15573765" y="-271104"/>
              <a:ext cx="6171429" cy="36555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88320" y="1262877"/>
            <a:ext cx="11447978" cy="8257014"/>
            <a:chOff x="4988320" y="1262877"/>
            <a:chExt cx="11447978" cy="82570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88320" y="1262877"/>
              <a:ext cx="11447978" cy="82570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88320" y="1262877"/>
            <a:ext cx="11447978" cy="8257014"/>
            <a:chOff x="4988320" y="1262877"/>
            <a:chExt cx="11447978" cy="82570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88320" y="1262877"/>
              <a:ext cx="11447978" cy="82570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070295" y="2960494"/>
            <a:ext cx="11284029" cy="44025"/>
            <a:chOff x="5070295" y="2960494"/>
            <a:chExt cx="11284029" cy="4402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70295" y="2960494"/>
              <a:ext cx="11284029" cy="440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91015" y="1753846"/>
            <a:ext cx="3042588" cy="747529"/>
            <a:chOff x="9191015" y="1753846"/>
            <a:chExt cx="3042588" cy="7475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91015" y="1753846"/>
              <a:ext cx="3042588" cy="74752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216004" y="1843727"/>
            <a:ext cx="2331814" cy="61166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691682" y="3136800"/>
            <a:ext cx="6041255" cy="6171429"/>
            <a:chOff x="7691682" y="3136800"/>
            <a:chExt cx="6041255" cy="61714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91682" y="3136800"/>
              <a:ext cx="6041255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22739" y="55160"/>
            <a:ext cx="2224026" cy="18269504"/>
            <a:chOff x="8022739" y="55160"/>
            <a:chExt cx="2224026" cy="182695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022739" y="55160"/>
              <a:ext cx="2224026" cy="182695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823" y="244817"/>
            <a:ext cx="6834570" cy="12057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13770" y="2263346"/>
            <a:ext cx="4000046" cy="172507"/>
            <a:chOff x="-1913770" y="2263346"/>
            <a:chExt cx="4000046" cy="1725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1913770" y="2263346"/>
              <a:ext cx="4000046" cy="1725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73765" y="-271104"/>
            <a:ext cx="6171429" cy="3655539"/>
            <a:chOff x="15573765" y="-271104"/>
            <a:chExt cx="6171429" cy="36555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3600000">
              <a:off x="15573765" y="-271104"/>
              <a:ext cx="6171429" cy="365553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8323275" y="-2709602"/>
            <a:ext cx="35152382" cy="17026977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6615" y="1050068"/>
            <a:ext cx="5873419" cy="3479018"/>
            <a:chOff x="-1476615" y="1050068"/>
            <a:chExt cx="5873419" cy="34790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80000">
              <a:off x="-1476615" y="1050068"/>
              <a:ext cx="5873419" cy="34790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93444" y="7757544"/>
            <a:ext cx="6171429" cy="3655539"/>
            <a:chOff x="12393444" y="7757544"/>
            <a:chExt cx="6171429" cy="36555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3480000">
              <a:off x="12393444" y="7757544"/>
              <a:ext cx="6171429" cy="365553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56160" y="3079531"/>
            <a:ext cx="6266610" cy="14228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140038" y="0"/>
            <a:ext cx="4000046" cy="172507"/>
            <a:chOff x="7140038" y="0"/>
            <a:chExt cx="4000046" cy="17250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40038" y="0"/>
              <a:ext cx="4000046" cy="1725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71127" y="4785102"/>
            <a:ext cx="1743460" cy="51064"/>
            <a:chOff x="8271127" y="4785102"/>
            <a:chExt cx="1743460" cy="5106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71127" y="4785102"/>
              <a:ext cx="1743460" cy="510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77855" y="5552677"/>
            <a:ext cx="10189719" cy="2070716"/>
            <a:chOff x="4077855" y="5552677"/>
            <a:chExt cx="10189719" cy="207071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77855" y="5552677"/>
              <a:ext cx="10189719" cy="207071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66003" y="5942178"/>
            <a:ext cx="8025308" cy="130028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022739" y="55160"/>
            <a:ext cx="2224026" cy="18269504"/>
            <a:chOff x="8022739" y="55160"/>
            <a:chExt cx="2224026" cy="1826950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8022739" y="55160"/>
              <a:ext cx="2224026" cy="1826950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2096" y="9323487"/>
            <a:ext cx="383178" cy="38564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22739" y="55160"/>
            <a:ext cx="2224026" cy="18269504"/>
            <a:chOff x="8022739" y="55160"/>
            <a:chExt cx="2224026" cy="182695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022739" y="55160"/>
              <a:ext cx="2224026" cy="182695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76615" y="1050068"/>
            <a:ext cx="5873419" cy="3479018"/>
            <a:chOff x="-1476615" y="1050068"/>
            <a:chExt cx="5873419" cy="34790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80000">
              <a:off x="-1476615" y="1050068"/>
              <a:ext cx="5873419" cy="34790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93444" y="7757544"/>
            <a:ext cx="6171429" cy="3655539"/>
            <a:chOff x="12393444" y="7757544"/>
            <a:chExt cx="6171429" cy="36555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3480000">
              <a:off x="12393444" y="7757544"/>
              <a:ext cx="6171429" cy="365553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56160" y="3079531"/>
            <a:ext cx="6257086" cy="14228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40038" y="0"/>
            <a:ext cx="4000046" cy="172507"/>
            <a:chOff x="7140038" y="0"/>
            <a:chExt cx="4000046" cy="1725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40038" y="0"/>
              <a:ext cx="4000046" cy="1725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71127" y="4785102"/>
            <a:ext cx="1743460" cy="51064"/>
            <a:chOff x="8271127" y="4785102"/>
            <a:chExt cx="1743460" cy="5106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71127" y="4785102"/>
              <a:ext cx="1743460" cy="5106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077855" y="5552677"/>
            <a:ext cx="10189719" cy="2070716"/>
            <a:chOff x="4077855" y="5552677"/>
            <a:chExt cx="10189719" cy="207071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77855" y="5552677"/>
              <a:ext cx="10189719" cy="207071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66002" y="6260782"/>
            <a:ext cx="7638537" cy="68440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1620" y="9323487"/>
            <a:ext cx="381920" cy="463416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22739" y="55160"/>
            <a:ext cx="2224026" cy="18269504"/>
            <a:chOff x="8022739" y="55160"/>
            <a:chExt cx="2224026" cy="182695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022739" y="55160"/>
              <a:ext cx="2224026" cy="182695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2096" y="9323487"/>
            <a:ext cx="383178" cy="38564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1146" y="1055555"/>
            <a:ext cx="4578027" cy="13923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13770" y="3117213"/>
            <a:ext cx="4000046" cy="172507"/>
            <a:chOff x="-1913770" y="3117213"/>
            <a:chExt cx="4000046" cy="1725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1913770" y="3117213"/>
              <a:ext cx="4000046" cy="1725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73765" y="-271104"/>
            <a:ext cx="6171429" cy="3655539"/>
            <a:chOff x="15573765" y="-271104"/>
            <a:chExt cx="6171429" cy="36555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3600000">
              <a:off x="15573765" y="-271104"/>
              <a:ext cx="6171429" cy="365553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23553" y="2102363"/>
            <a:ext cx="3908730" cy="5003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01824" y="2757065"/>
            <a:ext cx="15482663" cy="1959820"/>
            <a:chOff x="1801824" y="2757065"/>
            <a:chExt cx="15482663" cy="195982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01824" y="2757065"/>
              <a:ext cx="15482663" cy="19598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91510" y="3717784"/>
            <a:ext cx="1873819" cy="9524"/>
            <a:chOff x="3591510" y="3717784"/>
            <a:chExt cx="1873819" cy="95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3591510" y="3717784"/>
              <a:ext cx="1873819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01824" y="2749565"/>
            <a:ext cx="2754215" cy="1992224"/>
            <a:chOff x="1801824" y="2749565"/>
            <a:chExt cx="2754215" cy="19922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01824" y="2749565"/>
              <a:ext cx="2754215" cy="199222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38567" y="3429616"/>
            <a:ext cx="1305824" cy="61166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01824" y="2747541"/>
            <a:ext cx="15482663" cy="1959820"/>
            <a:chOff x="1801824" y="2747541"/>
            <a:chExt cx="15482663" cy="195982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01824" y="2747541"/>
              <a:ext cx="15482663" cy="195982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637477" y="2804220"/>
            <a:ext cx="12292797" cy="193217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801824" y="5209597"/>
            <a:ext cx="15482663" cy="1959820"/>
            <a:chOff x="1801824" y="5209597"/>
            <a:chExt cx="15482663" cy="195982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01824" y="5209597"/>
              <a:ext cx="15482663" cy="195982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591510" y="6170316"/>
            <a:ext cx="1873819" cy="9524"/>
            <a:chOff x="3591510" y="6170316"/>
            <a:chExt cx="1873819" cy="952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3591510" y="6170316"/>
              <a:ext cx="1873819" cy="952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801824" y="5202097"/>
            <a:ext cx="2754215" cy="1992224"/>
            <a:chOff x="1801824" y="5202097"/>
            <a:chExt cx="2754215" cy="199222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01824" y="5202097"/>
              <a:ext cx="2754215" cy="199222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801824" y="5203489"/>
            <a:ext cx="15482663" cy="1972450"/>
            <a:chOff x="1801824" y="5203489"/>
            <a:chExt cx="15482663" cy="197245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01824" y="5203489"/>
              <a:ext cx="15482663" cy="1972450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538567" y="5882148"/>
            <a:ext cx="1296301" cy="61166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583914" y="5302538"/>
            <a:ext cx="12644273" cy="182567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812361" y="7724081"/>
            <a:ext cx="15482663" cy="1959820"/>
            <a:chOff x="1812361" y="7724081"/>
            <a:chExt cx="15482663" cy="195982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12361" y="7724081"/>
              <a:ext cx="15482663" cy="195982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602047" y="8684800"/>
            <a:ext cx="1873819" cy="9524"/>
            <a:chOff x="3602047" y="8684800"/>
            <a:chExt cx="1873819" cy="952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5400000">
              <a:off x="3602047" y="8684800"/>
              <a:ext cx="1873819" cy="952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812361" y="7716581"/>
            <a:ext cx="2754215" cy="1992224"/>
            <a:chOff x="1812361" y="7716581"/>
            <a:chExt cx="2754215" cy="199222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812361" y="7716581"/>
              <a:ext cx="2754215" cy="199222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801824" y="7724081"/>
            <a:ext cx="15482663" cy="1969344"/>
            <a:chOff x="1801824" y="7724081"/>
            <a:chExt cx="15482663" cy="196934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01824" y="7724081"/>
              <a:ext cx="15482663" cy="1969344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673553" y="7851887"/>
            <a:ext cx="12405549" cy="1361263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538567" y="8396631"/>
            <a:ext cx="1286777" cy="611662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22739" y="55160"/>
            <a:ext cx="2224026" cy="18269504"/>
            <a:chOff x="8022739" y="55160"/>
            <a:chExt cx="2224026" cy="182695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022739" y="55160"/>
              <a:ext cx="2224026" cy="182695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1146" y="1055555"/>
            <a:ext cx="4578027" cy="13923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13770" y="3117213"/>
            <a:ext cx="4000046" cy="172507"/>
            <a:chOff x="-1913770" y="3117213"/>
            <a:chExt cx="4000046" cy="1725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1913770" y="3117213"/>
              <a:ext cx="4000046" cy="1725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492711" y="312684"/>
            <a:ext cx="6171429" cy="3655539"/>
            <a:chOff x="15492711" y="312684"/>
            <a:chExt cx="6171429" cy="36555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3600000">
              <a:off x="15492711" y="312684"/>
              <a:ext cx="6171429" cy="36555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8055" y="3726645"/>
            <a:ext cx="15482663" cy="1959820"/>
            <a:chOff x="1758055" y="3726645"/>
            <a:chExt cx="15482663" cy="195982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8055" y="3726645"/>
              <a:ext cx="15482663" cy="19598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47741" y="4687364"/>
            <a:ext cx="1873819" cy="9524"/>
            <a:chOff x="3547741" y="4687364"/>
            <a:chExt cx="1873819" cy="95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3547741" y="4687364"/>
              <a:ext cx="1873819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58055" y="3719145"/>
            <a:ext cx="2754215" cy="1992224"/>
            <a:chOff x="1758055" y="3719145"/>
            <a:chExt cx="2754215" cy="199222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58055" y="3719145"/>
              <a:ext cx="2754215" cy="19922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67579" y="3716834"/>
            <a:ext cx="15482663" cy="1969344"/>
            <a:chOff x="1767579" y="3716834"/>
            <a:chExt cx="15482663" cy="196934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67579" y="3716834"/>
              <a:ext cx="15482663" cy="196934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64080" y="3975843"/>
            <a:ext cx="12477025" cy="152618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84255" y="4399201"/>
            <a:ext cx="1286777" cy="61166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768592" y="6626835"/>
            <a:ext cx="15482663" cy="1959820"/>
            <a:chOff x="1768592" y="6626835"/>
            <a:chExt cx="15482663" cy="195982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68592" y="6626835"/>
              <a:ext cx="15482663" cy="195982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558278" y="7587555"/>
            <a:ext cx="1873819" cy="9524"/>
            <a:chOff x="3558278" y="7587555"/>
            <a:chExt cx="1873819" cy="952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3558278" y="7587555"/>
              <a:ext cx="1873819" cy="952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68592" y="6619336"/>
            <a:ext cx="2754215" cy="1992224"/>
            <a:chOff x="1768592" y="6619336"/>
            <a:chExt cx="2754215" cy="199222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68592" y="6619336"/>
              <a:ext cx="2754215" cy="199222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58055" y="6640773"/>
            <a:ext cx="15482663" cy="1969344"/>
            <a:chOff x="1758055" y="6640773"/>
            <a:chExt cx="15482663" cy="196934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58055" y="6640773"/>
              <a:ext cx="15482663" cy="196934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620269" y="6745125"/>
            <a:ext cx="12519568" cy="173628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494795" y="7299389"/>
            <a:ext cx="1277253" cy="61166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123553" y="2102363"/>
            <a:ext cx="3908730" cy="50031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12096" y="9323487"/>
            <a:ext cx="383178" cy="385644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22739" y="55160"/>
            <a:ext cx="2224026" cy="18269504"/>
            <a:chOff x="8022739" y="55160"/>
            <a:chExt cx="2224026" cy="182695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022739" y="55160"/>
              <a:ext cx="2224026" cy="182695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2096" y="9323487"/>
            <a:ext cx="392701" cy="3856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476615" y="1050068"/>
            <a:ext cx="5873419" cy="3479018"/>
            <a:chOff x="-1476615" y="1050068"/>
            <a:chExt cx="5873419" cy="34790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80000">
              <a:off x="-1476615" y="1050068"/>
              <a:ext cx="5873419" cy="34790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93444" y="7757544"/>
            <a:ext cx="6171429" cy="3655539"/>
            <a:chOff x="12393444" y="7757544"/>
            <a:chExt cx="6171429" cy="36555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3480000">
              <a:off x="12393444" y="7757544"/>
              <a:ext cx="6171429" cy="365553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82960" y="3030902"/>
            <a:ext cx="5118771" cy="14228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40038" y="0"/>
            <a:ext cx="4000046" cy="172507"/>
            <a:chOff x="7140038" y="0"/>
            <a:chExt cx="4000046" cy="17250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40038" y="0"/>
              <a:ext cx="4000046" cy="1725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71127" y="4785102"/>
            <a:ext cx="1743460" cy="51064"/>
            <a:chOff x="8271127" y="4785102"/>
            <a:chExt cx="1743460" cy="5106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71127" y="4785102"/>
              <a:ext cx="1743460" cy="5106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73429" y="9005048"/>
            <a:ext cx="2700625" cy="40431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077855" y="5552677"/>
            <a:ext cx="10189719" cy="2070716"/>
            <a:chOff x="4077855" y="5552677"/>
            <a:chExt cx="10189719" cy="20707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77855" y="5552677"/>
              <a:ext cx="10189719" cy="207071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66003" y="6260787"/>
            <a:ext cx="6209918" cy="7510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22739" y="55160"/>
            <a:ext cx="2224026" cy="18269504"/>
            <a:chOff x="8022739" y="55160"/>
            <a:chExt cx="2224026" cy="182695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022739" y="55160"/>
              <a:ext cx="2224026" cy="182695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1145" y="1055555"/>
            <a:ext cx="4564209" cy="12057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13770" y="3117213"/>
            <a:ext cx="4000046" cy="172507"/>
            <a:chOff x="-1913770" y="3117213"/>
            <a:chExt cx="4000046" cy="1725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1913770" y="3117213"/>
              <a:ext cx="4000046" cy="1725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73765" y="-271104"/>
            <a:ext cx="6171429" cy="3655539"/>
            <a:chOff x="15573765" y="-271104"/>
            <a:chExt cx="6171429" cy="36555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3600000">
              <a:off x="15573765" y="-271104"/>
              <a:ext cx="6171429" cy="365553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54591" y="1921094"/>
            <a:ext cx="1883330" cy="5003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53785" y="2476481"/>
            <a:ext cx="11771209" cy="2992453"/>
            <a:chOff x="853785" y="2476481"/>
            <a:chExt cx="11771209" cy="29924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3785" y="2476481"/>
              <a:ext cx="11771209" cy="29924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15500" y="3705803"/>
            <a:ext cx="11970814" cy="2809265"/>
            <a:chOff x="2215500" y="3705803"/>
            <a:chExt cx="11970814" cy="280926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15500" y="3705803"/>
              <a:ext cx="11970814" cy="28092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476694" y="5110436"/>
            <a:ext cx="12040822" cy="2807301"/>
            <a:chOff x="3476694" y="5110436"/>
            <a:chExt cx="12040822" cy="280730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76694" y="5110436"/>
              <a:ext cx="12040822" cy="280730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1620" y="9323487"/>
            <a:ext cx="381920" cy="46341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991822" y="6335113"/>
            <a:ext cx="12418512" cy="3348936"/>
            <a:chOff x="4991822" y="6335113"/>
            <a:chExt cx="12418512" cy="334893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91822" y="6335113"/>
              <a:ext cx="12418512" cy="33489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1145" y="1055555"/>
            <a:ext cx="4564209" cy="12057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913770" y="3117213"/>
            <a:ext cx="4000046" cy="172507"/>
            <a:chOff x="-1913770" y="3117213"/>
            <a:chExt cx="4000046" cy="1725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1913770" y="3117213"/>
              <a:ext cx="4000046" cy="1725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73765" y="-271104"/>
            <a:ext cx="6171429" cy="3655539"/>
            <a:chOff x="15573765" y="-271104"/>
            <a:chExt cx="6171429" cy="365553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3600000">
              <a:off x="15573765" y="-271104"/>
              <a:ext cx="6171429" cy="36555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26631" y="555521"/>
            <a:ext cx="6171429" cy="3655539"/>
            <a:chOff x="14726631" y="555521"/>
            <a:chExt cx="6171429" cy="36555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3600000">
              <a:off x="14726631" y="555521"/>
              <a:ext cx="6171429" cy="36555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88255" y="2318448"/>
            <a:ext cx="12894830" cy="3429834"/>
            <a:chOff x="2688255" y="2318448"/>
            <a:chExt cx="12894830" cy="342983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88255" y="2318448"/>
              <a:ext cx="12894830" cy="34298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88255" y="2318448"/>
            <a:ext cx="12909205" cy="3429834"/>
            <a:chOff x="2688255" y="2318448"/>
            <a:chExt cx="12909205" cy="34298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88255" y="2318448"/>
              <a:ext cx="12909205" cy="34298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68232" y="2820349"/>
            <a:ext cx="2393789" cy="2426030"/>
            <a:chOff x="9268232" y="2820349"/>
            <a:chExt cx="2393789" cy="242603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68232" y="2820349"/>
              <a:ext cx="2393789" cy="24260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391128" y="2819079"/>
            <a:ext cx="2393789" cy="2426030"/>
            <a:chOff x="12391128" y="2819079"/>
            <a:chExt cx="2393789" cy="242603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91128" y="2819079"/>
              <a:ext cx="2393789" cy="24260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767655" y="3787578"/>
            <a:ext cx="426395" cy="426395"/>
            <a:chOff x="11767655" y="3787578"/>
            <a:chExt cx="426395" cy="42639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67655" y="3787578"/>
              <a:ext cx="426395" cy="42639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62115" y="3730131"/>
            <a:ext cx="2004634" cy="61166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686688" y="3787578"/>
            <a:ext cx="426395" cy="426395"/>
            <a:chOff x="8686688" y="3787578"/>
            <a:chExt cx="426395" cy="42639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86688" y="3787578"/>
              <a:ext cx="426395" cy="42639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08102" y="2821620"/>
            <a:ext cx="2393789" cy="2426030"/>
            <a:chOff x="6208102" y="2821620"/>
            <a:chExt cx="2393789" cy="242603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08102" y="2821620"/>
              <a:ext cx="2393789" cy="242603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769136" y="4018372"/>
            <a:ext cx="3291429" cy="9524"/>
            <a:chOff x="3769136" y="4018372"/>
            <a:chExt cx="3291429" cy="952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3769136" y="4018372"/>
              <a:ext cx="3291429" cy="952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412046" y="3787728"/>
            <a:ext cx="1381319" cy="49532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472151" y="3787728"/>
            <a:ext cx="1400367" cy="50485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595068" y="3787726"/>
            <a:ext cx="1371795" cy="50485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041553" y="57763"/>
            <a:ext cx="2186398" cy="18269504"/>
            <a:chOff x="8041553" y="57763"/>
            <a:chExt cx="2186398" cy="1826950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6200000">
              <a:off x="8041553" y="57763"/>
              <a:ext cx="2186398" cy="1826950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688255" y="5969482"/>
            <a:ext cx="3829804" cy="4013622"/>
            <a:chOff x="2688255" y="5969482"/>
            <a:chExt cx="3829804" cy="401362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688255" y="5969482"/>
              <a:ext cx="3829804" cy="401362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030381" y="6905895"/>
            <a:ext cx="3101572" cy="949095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048010" y="7643782"/>
            <a:ext cx="3097797" cy="38665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3069937" y="8368511"/>
            <a:ext cx="3064059" cy="15376"/>
            <a:chOff x="3069937" y="8368511"/>
            <a:chExt cx="3064059" cy="1537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069937" y="8368511"/>
              <a:ext cx="3064059" cy="1537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052452" y="6361252"/>
            <a:ext cx="1290277" cy="365959"/>
            <a:chOff x="3052452" y="6361252"/>
            <a:chExt cx="1290277" cy="36595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052452" y="6361252"/>
              <a:ext cx="1290277" cy="365959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825846" y="6379713"/>
            <a:ext cx="1220596" cy="361615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1753429" y="5969482"/>
            <a:ext cx="3829804" cy="4013622"/>
            <a:chOff x="11753429" y="5969482"/>
            <a:chExt cx="3829804" cy="4013622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753429" y="5969482"/>
              <a:ext cx="3829804" cy="401362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166122" y="8368511"/>
            <a:ext cx="3002036" cy="15376"/>
            <a:chOff x="12166122" y="8368511"/>
            <a:chExt cx="3002036" cy="15376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166122" y="8368511"/>
              <a:ext cx="3002036" cy="1537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208541" y="5969482"/>
            <a:ext cx="3829804" cy="4013622"/>
            <a:chOff x="7208541" y="5969482"/>
            <a:chExt cx="3829804" cy="4013622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208541" y="5969482"/>
              <a:ext cx="3829804" cy="401362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604239" y="8368511"/>
            <a:ext cx="3036029" cy="15376"/>
            <a:chOff x="7604239" y="8368511"/>
            <a:chExt cx="3036029" cy="15376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604239" y="8368511"/>
              <a:ext cx="3036029" cy="1537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675167" y="7985692"/>
            <a:ext cx="399354" cy="227248"/>
            <a:chOff x="6675167" y="7985692"/>
            <a:chExt cx="399354" cy="227248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5400000">
              <a:off x="6675167" y="7985692"/>
              <a:ext cx="399354" cy="227248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1719144" y="8751115"/>
            <a:ext cx="3714854" cy="1190635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7569400" y="6905886"/>
            <a:ext cx="3224591" cy="949095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7587029" y="7643772"/>
            <a:ext cx="2002835" cy="386654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7633567" y="6361252"/>
            <a:ext cx="1290277" cy="365959"/>
            <a:chOff x="7633567" y="6361252"/>
            <a:chExt cx="1290277" cy="365959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633567" y="6361252"/>
              <a:ext cx="1290277" cy="365959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7406961" y="6402761"/>
            <a:ext cx="1258425" cy="361615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2084181" y="6905886"/>
            <a:ext cx="3530143" cy="949095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2101810" y="7643772"/>
            <a:ext cx="2250397" cy="386654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2169552" y="6361252"/>
            <a:ext cx="1290277" cy="365959"/>
            <a:chOff x="12169552" y="6361252"/>
            <a:chExt cx="1290277" cy="365959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2169552" y="6361252"/>
              <a:ext cx="1290277" cy="365959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1942989" y="6402761"/>
            <a:ext cx="1276844" cy="361615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2653970" y="8731787"/>
            <a:ext cx="3585530" cy="831530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7200858" y="8715410"/>
            <a:ext cx="3869863" cy="1268282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1230636" y="7985692"/>
            <a:ext cx="399354" cy="227248"/>
            <a:chOff x="11230636" y="7985692"/>
            <a:chExt cx="399354" cy="227248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 rot="-5400000">
              <a:off x="11230636" y="7985692"/>
              <a:ext cx="399354" cy="227248"/>
            </a:xfrm>
            <a:prstGeom prst="rect">
              <a:avLst/>
            </a:prstGeom>
          </p:spPr>
        </p:pic>
      </p:grpSp>
      <p:pic>
        <p:nvPicPr>
          <p:cNvPr id="88" name="Object 87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012096" y="9323487"/>
            <a:ext cx="381920" cy="463416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3323304" y="1921096"/>
            <a:ext cx="2568510" cy="5003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6615" y="1050068"/>
            <a:ext cx="5873419" cy="3479018"/>
            <a:chOff x="-1476615" y="1050068"/>
            <a:chExt cx="5873419" cy="34790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80000">
              <a:off x="-1476615" y="1050068"/>
              <a:ext cx="5873419" cy="34790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93444" y="7757544"/>
            <a:ext cx="6171429" cy="3655539"/>
            <a:chOff x="12393444" y="7757544"/>
            <a:chExt cx="6171429" cy="36555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3480000">
              <a:off x="12393444" y="7757544"/>
              <a:ext cx="6171429" cy="365553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56160" y="3079531"/>
            <a:ext cx="6177991" cy="14228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140038" y="0"/>
            <a:ext cx="4000046" cy="172507"/>
            <a:chOff x="7140038" y="0"/>
            <a:chExt cx="4000046" cy="17250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40038" y="0"/>
              <a:ext cx="4000046" cy="1725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71127" y="4785102"/>
            <a:ext cx="1743460" cy="51064"/>
            <a:chOff x="8271127" y="4785102"/>
            <a:chExt cx="1743460" cy="5106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71127" y="4785102"/>
              <a:ext cx="1743460" cy="510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77855" y="5552677"/>
            <a:ext cx="10189719" cy="2070716"/>
            <a:chOff x="4077855" y="5552677"/>
            <a:chExt cx="10189719" cy="207071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77855" y="5552677"/>
              <a:ext cx="10189719" cy="207071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66003" y="5942178"/>
            <a:ext cx="6845413" cy="130980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022739" y="55160"/>
            <a:ext cx="2224026" cy="18269504"/>
            <a:chOff x="8022739" y="55160"/>
            <a:chExt cx="2224026" cy="1826950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8022739" y="55160"/>
              <a:ext cx="2224026" cy="1826950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2096" y="9323487"/>
            <a:ext cx="381920" cy="46341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60B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1146" y="1055555"/>
            <a:ext cx="4420818" cy="11962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913770" y="3117213"/>
            <a:ext cx="4000046" cy="172507"/>
            <a:chOff x="-1913770" y="3117213"/>
            <a:chExt cx="4000046" cy="1725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1913770" y="3117213"/>
              <a:ext cx="4000046" cy="1725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73765" y="-271104"/>
            <a:ext cx="6171429" cy="3655539"/>
            <a:chOff x="15573765" y="-271104"/>
            <a:chExt cx="6171429" cy="365553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3600000">
              <a:off x="15573765" y="-271104"/>
              <a:ext cx="6171429" cy="36555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23733" y="2323528"/>
            <a:ext cx="11497830" cy="1959820"/>
            <a:chOff x="6223733" y="2323528"/>
            <a:chExt cx="11497830" cy="195982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23733" y="2323528"/>
              <a:ext cx="11497830" cy="19598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23733" y="2323528"/>
            <a:ext cx="11497830" cy="1959820"/>
            <a:chOff x="6223733" y="2323528"/>
            <a:chExt cx="11497830" cy="195982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23733" y="2323528"/>
              <a:ext cx="11497830" cy="19598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76891" y="2613839"/>
            <a:ext cx="1286460" cy="1179255"/>
            <a:chOff x="8976891" y="2613839"/>
            <a:chExt cx="1286460" cy="117925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76891" y="2613839"/>
              <a:ext cx="1286460" cy="11792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66030" y="2613839"/>
            <a:ext cx="1406618" cy="1279965"/>
            <a:chOff x="10566030" y="2613839"/>
            <a:chExt cx="1406618" cy="127996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66030" y="2613839"/>
              <a:ext cx="1406618" cy="12799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412840" y="2658137"/>
            <a:ext cx="1229578" cy="1123079"/>
            <a:chOff x="12412840" y="2658137"/>
            <a:chExt cx="1229578" cy="112307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12840" y="2658137"/>
              <a:ext cx="1229578" cy="112307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003918" y="2510924"/>
            <a:ext cx="1740548" cy="1385084"/>
            <a:chOff x="14003918" y="2510924"/>
            <a:chExt cx="1740548" cy="138508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003918" y="2510924"/>
              <a:ext cx="1740548" cy="138508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020624" y="2613839"/>
            <a:ext cx="1348453" cy="1231658"/>
            <a:chOff x="16020624" y="2613839"/>
            <a:chExt cx="1348453" cy="123165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20624" y="2613839"/>
              <a:ext cx="1348453" cy="12316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23733" y="2323528"/>
            <a:ext cx="2406797" cy="1950297"/>
            <a:chOff x="6223733" y="2323528"/>
            <a:chExt cx="2406797" cy="195029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23733" y="2323528"/>
              <a:ext cx="2406797" cy="195029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794873" y="2896107"/>
            <a:ext cx="1143986" cy="61166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882082" y="3896650"/>
            <a:ext cx="2277225" cy="38665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585836" y="3896650"/>
            <a:ext cx="2277225" cy="38665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332318" y="3929072"/>
            <a:ext cx="2390425" cy="38665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136154" y="3929072"/>
            <a:ext cx="2695625" cy="38665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037620" y="3929068"/>
            <a:ext cx="2509006" cy="38665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223733" y="4675020"/>
            <a:ext cx="11497830" cy="1959820"/>
            <a:chOff x="6223733" y="4675020"/>
            <a:chExt cx="11497830" cy="195982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23733" y="4675020"/>
              <a:ext cx="11497830" cy="195982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223733" y="4667520"/>
            <a:ext cx="11497830" cy="1959820"/>
            <a:chOff x="6223733" y="4667520"/>
            <a:chExt cx="11497830" cy="195982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223733" y="4667520"/>
              <a:ext cx="11497830" cy="1959820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368152" y="5344863"/>
            <a:ext cx="1893196" cy="61166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682442" y="5635739"/>
            <a:ext cx="1873819" cy="9524"/>
            <a:chOff x="7682442" y="5635739"/>
            <a:chExt cx="1873819" cy="952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7682442" y="5635739"/>
              <a:ext cx="1873819" cy="952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630530" y="4913030"/>
            <a:ext cx="1419396" cy="1366035"/>
            <a:chOff x="8630530" y="4913030"/>
            <a:chExt cx="1419396" cy="136603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630530" y="4913030"/>
              <a:ext cx="1419396" cy="136603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882032" y="4950541"/>
            <a:ext cx="1627368" cy="1403363"/>
            <a:chOff x="9882032" y="4950541"/>
            <a:chExt cx="1627368" cy="1403363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882032" y="4950541"/>
              <a:ext cx="1627368" cy="140336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6020624" y="4780427"/>
            <a:ext cx="1700938" cy="1592368"/>
            <a:chOff x="16020624" y="4780427"/>
            <a:chExt cx="1700938" cy="1592368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6020624" y="4780427"/>
              <a:ext cx="1700938" cy="1592368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602189" y="6280563"/>
            <a:ext cx="2454454" cy="386654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942606" y="6296774"/>
            <a:ext cx="2163254" cy="386654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234572" y="6280563"/>
            <a:ext cx="2258178" cy="386654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317614" y="6280563"/>
            <a:ext cx="2021587" cy="386654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4247349" y="6280563"/>
            <a:ext cx="2074578" cy="37713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1269339" y="4900669"/>
            <a:ext cx="1065502" cy="1478384"/>
            <a:chOff x="11269339" y="4900669"/>
            <a:chExt cx="1065502" cy="1478384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269339" y="4900669"/>
              <a:ext cx="1065502" cy="147838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801674" y="4658809"/>
            <a:ext cx="1896246" cy="1797740"/>
            <a:chOff x="12801674" y="4658809"/>
            <a:chExt cx="1896246" cy="1797740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2801674" y="4658809"/>
              <a:ext cx="1896246" cy="1797740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2265906" y="6280563"/>
            <a:ext cx="2050568" cy="377130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8022739" y="55160"/>
            <a:ext cx="2224026" cy="18269504"/>
            <a:chOff x="8022739" y="55160"/>
            <a:chExt cx="2224026" cy="1826950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16200000">
              <a:off x="8022739" y="55160"/>
              <a:ext cx="2224026" cy="1826950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2183387" y="4857107"/>
            <a:ext cx="1189468" cy="1486835"/>
            <a:chOff x="12183387" y="4857107"/>
            <a:chExt cx="1189468" cy="1486835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183387" y="4857107"/>
              <a:ext cx="1189468" cy="1486835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5217715" y="6280563"/>
            <a:ext cx="2361854" cy="386654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021620" y="9323487"/>
            <a:ext cx="381920" cy="463416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6223733" y="6964705"/>
            <a:ext cx="11497830" cy="1959820"/>
            <a:chOff x="6223733" y="6964705"/>
            <a:chExt cx="11497830" cy="1959820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223733" y="6964705"/>
              <a:ext cx="11497830" cy="195982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6223733" y="6980916"/>
            <a:ext cx="11497830" cy="1959820"/>
            <a:chOff x="6223733" y="6980916"/>
            <a:chExt cx="11497830" cy="195982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223733" y="6980916"/>
              <a:ext cx="11497830" cy="195982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6223733" y="6980916"/>
            <a:ext cx="2406797" cy="1992224"/>
            <a:chOff x="6223733" y="6980916"/>
            <a:chExt cx="2406797" cy="1992224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223733" y="6980916"/>
              <a:ext cx="2406797" cy="1992224"/>
            </a:xfrm>
            <a:prstGeom prst="rect">
              <a:avLst/>
            </a:prstGeom>
          </p:spPr>
        </p:pic>
      </p:grpSp>
      <p:pic>
        <p:nvPicPr>
          <p:cNvPr id="87" name="Object 86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6020734" y="7418411"/>
            <a:ext cx="2344843" cy="1058224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8644073" y="7157197"/>
            <a:ext cx="9000574" cy="1590127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2545725" y="6280563"/>
            <a:ext cx="1002016" cy="386654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1055905" y="2323528"/>
            <a:ext cx="4737698" cy="6657388"/>
            <a:chOff x="1055905" y="2323528"/>
            <a:chExt cx="4737698" cy="6657388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055905" y="2323528"/>
              <a:ext cx="4737698" cy="6657388"/>
            </a:xfrm>
            <a:prstGeom prst="rect">
              <a:avLst/>
            </a:prstGeom>
          </p:spPr>
        </p:pic>
      </p:grpSp>
      <p:pic>
        <p:nvPicPr>
          <p:cNvPr id="93" name="Object 92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3079563" y="1904887"/>
            <a:ext cx="2340206" cy="500310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14003918" y="4675020"/>
            <a:ext cx="1633912" cy="1794625"/>
            <a:chOff x="14003918" y="4675020"/>
            <a:chExt cx="1633912" cy="1794625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4003918" y="4675020"/>
              <a:ext cx="1633912" cy="1794625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5315314" y="4661082"/>
            <a:ext cx="1020413" cy="1737890"/>
            <a:chOff x="15315314" y="4661082"/>
            <a:chExt cx="1020413" cy="1737890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5315314" y="4661082"/>
              <a:ext cx="1020413" cy="17378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0</ep:Words>
  <ep:PresentationFormat>On-screen Show (4:3)</ep:PresentationFormat>
  <ep:Paragraphs>0</ep:Paragraphs>
  <ep:Slides>52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ep:HeadingPairs>
  <ep:TitlesOfParts>
    <vt:vector size="53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2023-05-25T11:21:00.000</dcterms:created>
  <dc:creator>officegen</dc:creator>
  <cp:lastModifiedBy>ljj14</cp:lastModifiedBy>
  <dcterms:modified xsi:type="dcterms:W3CDTF">2023-05-29T03:04:38.002</dcterms:modified>
  <cp:revision>5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